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445B3-CE16-4693-A2CE-534393A6F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F52C2A-96C7-4F2F-BEEC-788A12931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4A27F-EF3C-4E60-952A-4DC5502E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78D02-0533-4AF1-8367-4A249D60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5B4F5-993C-4BD0-880A-327A60A4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2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7FAF-6B34-431B-93F7-97B1B499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FD8C4-7FC3-40C4-8DD9-85A86220D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3A809-545D-465E-91A8-FE74757F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D6EED-45A9-492E-8445-16255DAD4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245A9-5AB4-4369-ADA8-4236AFE29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8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AECDF-6962-48A9-B7E1-72F806CA00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41CE2D-8AE0-49DF-9680-6A4A7307D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A89B9-C8EB-408A-8F87-5C41289FD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1996D-D62B-4FDE-9174-54CF87629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F89B3-02CC-4D17-9E43-E40869B9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88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13935" y="863300"/>
            <a:ext cx="11948160" cy="14515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headEnd type="diamond" w="med" len="med"/>
            <a:tailEnd type="diamond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-7985" y="6374496"/>
            <a:ext cx="12192000" cy="5685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4DDB3-4CCE-437A-821D-53B869798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C9ECB-CAFB-4697-B96E-ACFE8D939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5EC3F-0389-4012-A934-56ADABF7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8CB5C-222C-4808-A318-ABC5A40A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A0F91-0A92-4A83-A75A-2B372056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5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5CECC-BC60-42B2-B2D5-265D476B6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FA923-F4C8-417B-A20E-2FDBC8B0A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B7C79-62FE-486A-9578-7AF0FD53A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4FE2A-2D16-4083-BEFB-A82C77228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655AA-24BD-419D-900F-A7C7F41E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E6EC9-AECD-4FFD-9640-E5E27E8D9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66F60-BE99-43FC-85B9-036655B84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D4915-1424-4925-B79D-22B7AFC4B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5CD51-A234-49F0-8217-A2F145E3D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A79C8-61B7-45B8-9FEB-F00BFBE3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3912A-1C9E-4DA6-A3E0-631C891C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1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1FDF-CBB5-439C-BC7C-B86EF0CAB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A0F0F-E70F-4D11-9A12-CE3C09E60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18216-D55D-4607-87C7-93B198E35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EF4F2A-7455-4922-8051-1540CE3EC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0A6D7F-F198-48FB-922A-D826FB46A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F2496A-AD95-4458-9FD7-3535B20E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87156-05A0-4F36-835A-8F82FEAAA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15CD17-8761-4DAA-AA50-B34CD85E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3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A39B0-5882-4E20-BCD6-9250A1BD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9C643-E453-4C9E-BC23-56ADEF87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256C6-7BD2-49C1-A789-18820986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86B38-6024-4F80-96A7-1692CDCD9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2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3746DB-0234-4F9B-86F2-C1F93218F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6D7DB-4FE3-4D13-8384-4CFC5113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F8A93-1AB4-4708-9295-498B96C0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8F729-5FA7-46C5-A3AA-C451F74AC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F8463-E50D-4A9B-994A-D4FC5CF51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5BF16-BAB2-4694-873F-F9C04065F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81838-C99F-4E9F-B515-8AFDACDA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A3BA4-79B6-4B78-B76D-0FE22022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3ABFC-53E3-45F2-83DF-FE85A565F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9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AB5B-521E-4E27-BC25-5661E4B6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2DFF24-8793-4AE8-938A-6F0D670B17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1F0A0-DDCA-4530-8903-B55CBD902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48EEB-C0A3-44AF-B21F-CADE837E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3F4E6-6F7F-4EB8-99DC-155D496D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668BC-A5A9-49BE-BA84-FF65E6463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2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C9D21E-E2BE-4255-96EC-72D455EDA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6D670-59F4-4F2A-B0F9-FA6275D61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1D413-8691-410C-AD64-54D364E5CF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CDF0A-5992-4E27-9A9C-A6037AB361E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C43D6-FF1D-474D-82B3-60724CB34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F9174-5E5F-418A-ABEC-5221B98D1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DF49C-BE8D-4346-AE95-9F696F14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5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EB140A-FC1D-4F18-93A1-DC662AB4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D3ED32-BF36-4904-8B32-D57DA0DED236}"/>
              </a:ext>
            </a:extLst>
          </p:cNvPr>
          <p:cNvSpPr txBox="1"/>
          <p:nvPr/>
        </p:nvSpPr>
        <p:spPr>
          <a:xfrm>
            <a:off x="3196613" y="173676"/>
            <a:ext cx="86566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المنافسين</a:t>
            </a:r>
            <a:endParaRPr kumimoji="0" lang="ar-SA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3F7F7D-16CA-4A7F-A9CF-A87FDC6B8805}"/>
              </a:ext>
            </a:extLst>
          </p:cNvPr>
          <p:cNvSpPr/>
          <p:nvPr/>
        </p:nvSpPr>
        <p:spPr>
          <a:xfrm>
            <a:off x="7524954" y="4373402"/>
            <a:ext cx="1302174" cy="725059"/>
          </a:xfrm>
          <a:prstGeom prst="rect">
            <a:avLst/>
          </a:prstGeom>
          <a:solidFill>
            <a:srgbClr val="20386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FF65FB-5812-422A-946B-1ABE0AC41C24}"/>
              </a:ext>
            </a:extLst>
          </p:cNvPr>
          <p:cNvSpPr/>
          <p:nvPr/>
        </p:nvSpPr>
        <p:spPr>
          <a:xfrm>
            <a:off x="8827128" y="4022651"/>
            <a:ext cx="1302174" cy="1139177"/>
          </a:xfrm>
          <a:prstGeom prst="rect">
            <a:avLst/>
          </a:prstGeom>
          <a:solidFill>
            <a:srgbClr val="20386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EE75B2-6611-4451-898D-E7AEC83EF447}"/>
              </a:ext>
            </a:extLst>
          </p:cNvPr>
          <p:cNvSpPr/>
          <p:nvPr/>
        </p:nvSpPr>
        <p:spPr>
          <a:xfrm>
            <a:off x="7524954" y="4800534"/>
            <a:ext cx="3906520" cy="617649"/>
          </a:xfrm>
          <a:prstGeom prst="rect">
            <a:avLst/>
          </a:prstGeom>
          <a:solidFill>
            <a:srgbClr val="20386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0AEC9D8-06DC-4B4B-B01A-214B8F19DA70}"/>
              </a:ext>
            </a:extLst>
          </p:cNvPr>
          <p:cNvGrpSpPr/>
          <p:nvPr/>
        </p:nvGrpSpPr>
        <p:grpSpPr>
          <a:xfrm>
            <a:off x="10356194" y="2436592"/>
            <a:ext cx="892066" cy="2248504"/>
            <a:chOff x="6375630" y="4237822"/>
            <a:chExt cx="695859" cy="1844204"/>
          </a:xfrm>
          <a:solidFill>
            <a:srgbClr val="4685BC"/>
          </a:solidFill>
        </p:grpSpPr>
        <p:sp>
          <p:nvSpPr>
            <p:cNvPr id="8" name="Freeform 98">
              <a:extLst>
                <a:ext uri="{FF2B5EF4-FFF2-40B4-BE49-F238E27FC236}">
                  <a16:creationId xmlns:a16="http://schemas.microsoft.com/office/drawing/2014/main" id="{CCCB806D-45AF-4590-BDA7-8731C91F96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75630" y="4547519"/>
              <a:ext cx="673410" cy="1534507"/>
            </a:xfrm>
            <a:custGeom>
              <a:avLst/>
              <a:gdLst>
                <a:gd name="T0" fmla="*/ 276 w 340"/>
                <a:gd name="T1" fmla="*/ 100 h 746"/>
                <a:gd name="T2" fmla="*/ 261 w 340"/>
                <a:gd name="T3" fmla="*/ 113 h 746"/>
                <a:gd name="T4" fmla="*/ 261 w 340"/>
                <a:gd name="T5" fmla="*/ 351 h 746"/>
                <a:gd name="T6" fmla="*/ 261 w 340"/>
                <a:gd name="T7" fmla="*/ 687 h 746"/>
                <a:gd name="T8" fmla="*/ 243 w 340"/>
                <a:gd name="T9" fmla="*/ 730 h 746"/>
                <a:gd name="T10" fmla="*/ 181 w 340"/>
                <a:gd name="T11" fmla="*/ 703 h 746"/>
                <a:gd name="T12" fmla="*/ 180 w 340"/>
                <a:gd name="T13" fmla="*/ 655 h 746"/>
                <a:gd name="T14" fmla="*/ 180 w 340"/>
                <a:gd name="T15" fmla="*/ 412 h 746"/>
                <a:gd name="T16" fmla="*/ 179 w 340"/>
                <a:gd name="T17" fmla="*/ 398 h 746"/>
                <a:gd name="T18" fmla="*/ 170 w 340"/>
                <a:gd name="T19" fmla="*/ 391 h 746"/>
                <a:gd name="T20" fmla="*/ 161 w 340"/>
                <a:gd name="T21" fmla="*/ 399 h 746"/>
                <a:gd name="T22" fmla="*/ 160 w 340"/>
                <a:gd name="T23" fmla="*/ 414 h 746"/>
                <a:gd name="T24" fmla="*/ 160 w 340"/>
                <a:gd name="T25" fmla="*/ 687 h 746"/>
                <a:gd name="T26" fmla="*/ 132 w 340"/>
                <a:gd name="T27" fmla="*/ 735 h 746"/>
                <a:gd name="T28" fmla="*/ 79 w 340"/>
                <a:gd name="T29" fmla="*/ 702 h 746"/>
                <a:gd name="T30" fmla="*/ 79 w 340"/>
                <a:gd name="T31" fmla="*/ 680 h 746"/>
                <a:gd name="T32" fmla="*/ 79 w 340"/>
                <a:gd name="T33" fmla="*/ 119 h 746"/>
                <a:gd name="T34" fmla="*/ 78 w 340"/>
                <a:gd name="T35" fmla="*/ 105 h 746"/>
                <a:gd name="T36" fmla="*/ 71 w 340"/>
                <a:gd name="T37" fmla="*/ 99 h 746"/>
                <a:gd name="T38" fmla="*/ 63 w 340"/>
                <a:gd name="T39" fmla="*/ 104 h 746"/>
                <a:gd name="T40" fmla="*/ 62 w 340"/>
                <a:gd name="T41" fmla="*/ 116 h 746"/>
                <a:gd name="T42" fmla="*/ 62 w 340"/>
                <a:gd name="T43" fmla="*/ 326 h 746"/>
                <a:gd name="T44" fmla="*/ 61 w 340"/>
                <a:gd name="T45" fmla="*/ 348 h 746"/>
                <a:gd name="T46" fmla="*/ 35 w 340"/>
                <a:gd name="T47" fmla="*/ 371 h 746"/>
                <a:gd name="T48" fmla="*/ 5 w 340"/>
                <a:gd name="T49" fmla="*/ 355 h 746"/>
                <a:gd name="T50" fmla="*/ 0 w 340"/>
                <a:gd name="T51" fmla="*/ 329 h 746"/>
                <a:gd name="T52" fmla="*/ 0 w 340"/>
                <a:gd name="T53" fmla="*/ 83 h 746"/>
                <a:gd name="T54" fmla="*/ 82 w 340"/>
                <a:gd name="T55" fmla="*/ 0 h 746"/>
                <a:gd name="T56" fmla="*/ 258 w 340"/>
                <a:gd name="T57" fmla="*/ 0 h 746"/>
                <a:gd name="T58" fmla="*/ 340 w 340"/>
                <a:gd name="T59" fmla="*/ 83 h 746"/>
                <a:gd name="T60" fmla="*/ 340 w 340"/>
                <a:gd name="T61" fmla="*/ 335 h 746"/>
                <a:gd name="T62" fmla="*/ 297 w 340"/>
                <a:gd name="T63" fmla="*/ 369 h 746"/>
                <a:gd name="T64" fmla="*/ 276 w 340"/>
                <a:gd name="T65" fmla="*/ 332 h 746"/>
                <a:gd name="T66" fmla="*/ 276 w 340"/>
                <a:gd name="T67" fmla="*/ 118 h 746"/>
                <a:gd name="T68" fmla="*/ 276 w 340"/>
                <a:gd name="T69" fmla="*/ 100 h 746"/>
                <a:gd name="T70" fmla="*/ 170 w 340"/>
                <a:gd name="T71" fmla="*/ 202 h 746"/>
                <a:gd name="T72" fmla="*/ 188 w 340"/>
                <a:gd name="T73" fmla="*/ 164 h 746"/>
                <a:gd name="T74" fmla="*/ 181 w 340"/>
                <a:gd name="T75" fmla="*/ 106 h 746"/>
                <a:gd name="T76" fmla="*/ 172 w 340"/>
                <a:gd name="T77" fmla="*/ 40 h 746"/>
                <a:gd name="T78" fmla="*/ 168 w 340"/>
                <a:gd name="T79" fmla="*/ 40 h 746"/>
                <a:gd name="T80" fmla="*/ 164 w 340"/>
                <a:gd name="T81" fmla="*/ 56 h 746"/>
                <a:gd name="T82" fmla="*/ 153 w 340"/>
                <a:gd name="T83" fmla="*/ 165 h 746"/>
                <a:gd name="T84" fmla="*/ 170 w 340"/>
                <a:gd name="T85" fmla="*/ 202 h 746"/>
                <a:gd name="T86" fmla="*/ 169 w 340"/>
                <a:gd name="T87" fmla="*/ 0 h 746"/>
                <a:gd name="T88" fmla="*/ 158 w 340"/>
                <a:gd name="T89" fmla="*/ 19 h 746"/>
                <a:gd name="T90" fmla="*/ 170 w 340"/>
                <a:gd name="T91" fmla="*/ 31 h 746"/>
                <a:gd name="T92" fmla="*/ 181 w 340"/>
                <a:gd name="T93" fmla="*/ 18 h 746"/>
                <a:gd name="T94" fmla="*/ 169 w 340"/>
                <a:gd name="T95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0" h="746">
                  <a:moveTo>
                    <a:pt x="276" y="100"/>
                  </a:moveTo>
                  <a:cubicBezTo>
                    <a:pt x="261" y="95"/>
                    <a:pt x="261" y="104"/>
                    <a:pt x="261" y="113"/>
                  </a:cubicBezTo>
                  <a:cubicBezTo>
                    <a:pt x="261" y="192"/>
                    <a:pt x="261" y="272"/>
                    <a:pt x="261" y="351"/>
                  </a:cubicBezTo>
                  <a:cubicBezTo>
                    <a:pt x="261" y="463"/>
                    <a:pt x="261" y="575"/>
                    <a:pt x="261" y="687"/>
                  </a:cubicBezTo>
                  <a:cubicBezTo>
                    <a:pt x="261" y="704"/>
                    <a:pt x="259" y="720"/>
                    <a:pt x="243" y="730"/>
                  </a:cubicBezTo>
                  <a:cubicBezTo>
                    <a:pt x="217" y="746"/>
                    <a:pt x="185" y="733"/>
                    <a:pt x="181" y="703"/>
                  </a:cubicBezTo>
                  <a:cubicBezTo>
                    <a:pt x="179" y="687"/>
                    <a:pt x="180" y="671"/>
                    <a:pt x="180" y="655"/>
                  </a:cubicBezTo>
                  <a:cubicBezTo>
                    <a:pt x="180" y="574"/>
                    <a:pt x="180" y="493"/>
                    <a:pt x="180" y="412"/>
                  </a:cubicBezTo>
                  <a:cubicBezTo>
                    <a:pt x="180" y="407"/>
                    <a:pt x="181" y="402"/>
                    <a:pt x="179" y="398"/>
                  </a:cubicBezTo>
                  <a:cubicBezTo>
                    <a:pt x="178" y="395"/>
                    <a:pt x="173" y="391"/>
                    <a:pt x="170" y="391"/>
                  </a:cubicBezTo>
                  <a:cubicBezTo>
                    <a:pt x="167" y="392"/>
                    <a:pt x="162" y="396"/>
                    <a:pt x="161" y="399"/>
                  </a:cubicBezTo>
                  <a:cubicBezTo>
                    <a:pt x="159" y="404"/>
                    <a:pt x="160" y="409"/>
                    <a:pt x="160" y="414"/>
                  </a:cubicBezTo>
                  <a:cubicBezTo>
                    <a:pt x="160" y="505"/>
                    <a:pt x="160" y="596"/>
                    <a:pt x="160" y="687"/>
                  </a:cubicBezTo>
                  <a:cubicBezTo>
                    <a:pt x="160" y="713"/>
                    <a:pt x="151" y="728"/>
                    <a:pt x="132" y="735"/>
                  </a:cubicBezTo>
                  <a:cubicBezTo>
                    <a:pt x="109" y="743"/>
                    <a:pt x="82" y="726"/>
                    <a:pt x="79" y="702"/>
                  </a:cubicBezTo>
                  <a:cubicBezTo>
                    <a:pt x="79" y="695"/>
                    <a:pt x="79" y="687"/>
                    <a:pt x="79" y="680"/>
                  </a:cubicBezTo>
                  <a:cubicBezTo>
                    <a:pt x="79" y="493"/>
                    <a:pt x="79" y="306"/>
                    <a:pt x="79" y="119"/>
                  </a:cubicBezTo>
                  <a:cubicBezTo>
                    <a:pt x="79" y="114"/>
                    <a:pt x="80" y="109"/>
                    <a:pt x="78" y="105"/>
                  </a:cubicBezTo>
                  <a:cubicBezTo>
                    <a:pt x="78" y="102"/>
                    <a:pt x="74" y="99"/>
                    <a:pt x="71" y="99"/>
                  </a:cubicBezTo>
                  <a:cubicBezTo>
                    <a:pt x="69" y="99"/>
                    <a:pt x="64" y="101"/>
                    <a:pt x="63" y="104"/>
                  </a:cubicBezTo>
                  <a:cubicBezTo>
                    <a:pt x="62" y="108"/>
                    <a:pt x="62" y="112"/>
                    <a:pt x="62" y="116"/>
                  </a:cubicBezTo>
                  <a:cubicBezTo>
                    <a:pt x="62" y="186"/>
                    <a:pt x="62" y="256"/>
                    <a:pt x="62" y="326"/>
                  </a:cubicBezTo>
                  <a:cubicBezTo>
                    <a:pt x="62" y="333"/>
                    <a:pt x="62" y="341"/>
                    <a:pt x="61" y="348"/>
                  </a:cubicBezTo>
                  <a:cubicBezTo>
                    <a:pt x="58" y="362"/>
                    <a:pt x="49" y="369"/>
                    <a:pt x="35" y="371"/>
                  </a:cubicBezTo>
                  <a:cubicBezTo>
                    <a:pt x="22" y="372"/>
                    <a:pt x="10" y="367"/>
                    <a:pt x="5" y="355"/>
                  </a:cubicBezTo>
                  <a:cubicBezTo>
                    <a:pt x="2" y="347"/>
                    <a:pt x="0" y="338"/>
                    <a:pt x="0" y="329"/>
                  </a:cubicBezTo>
                  <a:cubicBezTo>
                    <a:pt x="0" y="247"/>
                    <a:pt x="0" y="165"/>
                    <a:pt x="0" y="83"/>
                  </a:cubicBezTo>
                  <a:cubicBezTo>
                    <a:pt x="0" y="34"/>
                    <a:pt x="32" y="1"/>
                    <a:pt x="82" y="0"/>
                  </a:cubicBezTo>
                  <a:cubicBezTo>
                    <a:pt x="141" y="0"/>
                    <a:pt x="199" y="0"/>
                    <a:pt x="258" y="0"/>
                  </a:cubicBezTo>
                  <a:cubicBezTo>
                    <a:pt x="307" y="0"/>
                    <a:pt x="340" y="34"/>
                    <a:pt x="340" y="83"/>
                  </a:cubicBezTo>
                  <a:cubicBezTo>
                    <a:pt x="340" y="167"/>
                    <a:pt x="340" y="251"/>
                    <a:pt x="340" y="335"/>
                  </a:cubicBezTo>
                  <a:cubicBezTo>
                    <a:pt x="340" y="361"/>
                    <a:pt x="320" y="377"/>
                    <a:pt x="297" y="369"/>
                  </a:cubicBezTo>
                  <a:cubicBezTo>
                    <a:pt x="284" y="365"/>
                    <a:pt x="276" y="350"/>
                    <a:pt x="276" y="332"/>
                  </a:cubicBezTo>
                  <a:cubicBezTo>
                    <a:pt x="276" y="261"/>
                    <a:pt x="276" y="189"/>
                    <a:pt x="276" y="118"/>
                  </a:cubicBezTo>
                  <a:cubicBezTo>
                    <a:pt x="276" y="112"/>
                    <a:pt x="276" y="106"/>
                    <a:pt x="276" y="100"/>
                  </a:cubicBezTo>
                  <a:close/>
                  <a:moveTo>
                    <a:pt x="170" y="202"/>
                  </a:moveTo>
                  <a:cubicBezTo>
                    <a:pt x="182" y="192"/>
                    <a:pt x="191" y="182"/>
                    <a:pt x="188" y="164"/>
                  </a:cubicBezTo>
                  <a:cubicBezTo>
                    <a:pt x="184" y="145"/>
                    <a:pt x="184" y="125"/>
                    <a:pt x="181" y="106"/>
                  </a:cubicBezTo>
                  <a:cubicBezTo>
                    <a:pt x="178" y="84"/>
                    <a:pt x="175" y="62"/>
                    <a:pt x="172" y="40"/>
                  </a:cubicBezTo>
                  <a:cubicBezTo>
                    <a:pt x="171" y="40"/>
                    <a:pt x="169" y="40"/>
                    <a:pt x="168" y="40"/>
                  </a:cubicBezTo>
                  <a:cubicBezTo>
                    <a:pt x="167" y="45"/>
                    <a:pt x="165" y="50"/>
                    <a:pt x="164" y="56"/>
                  </a:cubicBezTo>
                  <a:cubicBezTo>
                    <a:pt x="160" y="92"/>
                    <a:pt x="158" y="129"/>
                    <a:pt x="153" y="165"/>
                  </a:cubicBezTo>
                  <a:cubicBezTo>
                    <a:pt x="150" y="182"/>
                    <a:pt x="157" y="192"/>
                    <a:pt x="170" y="202"/>
                  </a:cubicBezTo>
                  <a:close/>
                  <a:moveTo>
                    <a:pt x="169" y="0"/>
                  </a:moveTo>
                  <a:cubicBezTo>
                    <a:pt x="164" y="9"/>
                    <a:pt x="158" y="14"/>
                    <a:pt x="158" y="19"/>
                  </a:cubicBezTo>
                  <a:cubicBezTo>
                    <a:pt x="159" y="23"/>
                    <a:pt x="166" y="27"/>
                    <a:pt x="170" y="31"/>
                  </a:cubicBezTo>
                  <a:cubicBezTo>
                    <a:pt x="174" y="27"/>
                    <a:pt x="181" y="23"/>
                    <a:pt x="181" y="18"/>
                  </a:cubicBezTo>
                  <a:cubicBezTo>
                    <a:pt x="182" y="14"/>
                    <a:pt x="175" y="9"/>
                    <a:pt x="1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9" name="Freeform 128">
              <a:extLst>
                <a:ext uri="{FF2B5EF4-FFF2-40B4-BE49-F238E27FC236}">
                  <a16:creationId xmlns:a16="http://schemas.microsoft.com/office/drawing/2014/main" id="{A32B32AD-A7F3-455A-BB9A-15E642A14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122" y="4237822"/>
              <a:ext cx="246918" cy="263125"/>
            </a:xfrm>
            <a:custGeom>
              <a:avLst/>
              <a:gdLst>
                <a:gd name="T0" fmla="*/ 62 w 126"/>
                <a:gd name="T1" fmla="*/ 128 h 128"/>
                <a:gd name="T2" fmla="*/ 0 w 126"/>
                <a:gd name="T3" fmla="*/ 62 h 128"/>
                <a:gd name="T4" fmla="*/ 67 w 126"/>
                <a:gd name="T5" fmla="*/ 1 h 128"/>
                <a:gd name="T6" fmla="*/ 126 w 126"/>
                <a:gd name="T7" fmla="*/ 66 h 128"/>
                <a:gd name="T8" fmla="*/ 62 w 126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8">
                  <a:moveTo>
                    <a:pt x="62" y="128"/>
                  </a:moveTo>
                  <a:cubicBezTo>
                    <a:pt x="27" y="127"/>
                    <a:pt x="0" y="98"/>
                    <a:pt x="0" y="62"/>
                  </a:cubicBezTo>
                  <a:cubicBezTo>
                    <a:pt x="1" y="31"/>
                    <a:pt x="33" y="0"/>
                    <a:pt x="67" y="1"/>
                  </a:cubicBezTo>
                  <a:cubicBezTo>
                    <a:pt x="98" y="3"/>
                    <a:pt x="126" y="30"/>
                    <a:pt x="126" y="66"/>
                  </a:cubicBezTo>
                  <a:cubicBezTo>
                    <a:pt x="126" y="100"/>
                    <a:pt x="97" y="128"/>
                    <a:pt x="62" y="1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0" name="Freeform 135">
              <a:extLst>
                <a:ext uri="{FF2B5EF4-FFF2-40B4-BE49-F238E27FC236}">
                  <a16:creationId xmlns:a16="http://schemas.microsoft.com/office/drawing/2014/main" id="{23D1F43C-D798-4811-B002-862E76FAD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0274" y="5390449"/>
              <a:ext cx="121215" cy="407495"/>
            </a:xfrm>
            <a:custGeom>
              <a:avLst/>
              <a:gdLst>
                <a:gd name="T0" fmla="*/ 62 w 62"/>
                <a:gd name="T1" fmla="*/ 198 h 198"/>
                <a:gd name="T2" fmla="*/ 2 w 62"/>
                <a:gd name="T3" fmla="*/ 198 h 198"/>
                <a:gd name="T4" fmla="*/ 1 w 62"/>
                <a:gd name="T5" fmla="*/ 185 h 198"/>
                <a:gd name="T6" fmla="*/ 0 w 62"/>
                <a:gd name="T7" fmla="*/ 30 h 198"/>
                <a:gd name="T8" fmla="*/ 19 w 62"/>
                <a:gd name="T9" fmla="*/ 1 h 198"/>
                <a:gd name="T10" fmla="*/ 42 w 62"/>
                <a:gd name="T11" fmla="*/ 29 h 198"/>
                <a:gd name="T12" fmla="*/ 58 w 62"/>
                <a:gd name="T13" fmla="*/ 161 h 198"/>
                <a:gd name="T14" fmla="*/ 62 w 62"/>
                <a:gd name="T15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198">
                  <a:moveTo>
                    <a:pt x="62" y="198"/>
                  </a:moveTo>
                  <a:cubicBezTo>
                    <a:pt x="40" y="198"/>
                    <a:pt x="22" y="198"/>
                    <a:pt x="2" y="198"/>
                  </a:cubicBezTo>
                  <a:cubicBezTo>
                    <a:pt x="1" y="194"/>
                    <a:pt x="1" y="190"/>
                    <a:pt x="1" y="185"/>
                  </a:cubicBezTo>
                  <a:cubicBezTo>
                    <a:pt x="0" y="133"/>
                    <a:pt x="0" y="81"/>
                    <a:pt x="0" y="30"/>
                  </a:cubicBezTo>
                  <a:cubicBezTo>
                    <a:pt x="0" y="11"/>
                    <a:pt x="6" y="2"/>
                    <a:pt x="19" y="1"/>
                  </a:cubicBezTo>
                  <a:cubicBezTo>
                    <a:pt x="33" y="0"/>
                    <a:pt x="40" y="10"/>
                    <a:pt x="42" y="29"/>
                  </a:cubicBezTo>
                  <a:cubicBezTo>
                    <a:pt x="47" y="73"/>
                    <a:pt x="53" y="117"/>
                    <a:pt x="58" y="161"/>
                  </a:cubicBezTo>
                  <a:cubicBezTo>
                    <a:pt x="60" y="173"/>
                    <a:pt x="61" y="185"/>
                    <a:pt x="62" y="1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1" name="Oval 169">
              <a:extLst>
                <a:ext uri="{FF2B5EF4-FFF2-40B4-BE49-F238E27FC236}">
                  <a16:creationId xmlns:a16="http://schemas.microsoft.com/office/drawing/2014/main" id="{05112097-F506-40BE-9E58-B249A7790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3740" y="5332235"/>
              <a:ext cx="40406" cy="39586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EAB06C-EB22-4EF4-B57D-BC0472662741}"/>
              </a:ext>
            </a:extLst>
          </p:cNvPr>
          <p:cNvGrpSpPr/>
          <p:nvPr/>
        </p:nvGrpSpPr>
        <p:grpSpPr>
          <a:xfrm>
            <a:off x="7736949" y="2064491"/>
            <a:ext cx="892066" cy="2248504"/>
            <a:chOff x="6375630" y="4237822"/>
            <a:chExt cx="695859" cy="1844204"/>
          </a:xfrm>
          <a:solidFill>
            <a:srgbClr val="4685BC"/>
          </a:solidFill>
        </p:grpSpPr>
        <p:sp>
          <p:nvSpPr>
            <p:cNvPr id="13" name="Freeform 98">
              <a:extLst>
                <a:ext uri="{FF2B5EF4-FFF2-40B4-BE49-F238E27FC236}">
                  <a16:creationId xmlns:a16="http://schemas.microsoft.com/office/drawing/2014/main" id="{33AFB3F1-9C26-4A0A-BDB0-5D8D0DB77C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75630" y="4547519"/>
              <a:ext cx="673410" cy="1534507"/>
            </a:xfrm>
            <a:custGeom>
              <a:avLst/>
              <a:gdLst>
                <a:gd name="T0" fmla="*/ 276 w 340"/>
                <a:gd name="T1" fmla="*/ 100 h 746"/>
                <a:gd name="T2" fmla="*/ 261 w 340"/>
                <a:gd name="T3" fmla="*/ 113 h 746"/>
                <a:gd name="T4" fmla="*/ 261 w 340"/>
                <a:gd name="T5" fmla="*/ 351 h 746"/>
                <a:gd name="T6" fmla="*/ 261 w 340"/>
                <a:gd name="T7" fmla="*/ 687 h 746"/>
                <a:gd name="T8" fmla="*/ 243 w 340"/>
                <a:gd name="T9" fmla="*/ 730 h 746"/>
                <a:gd name="T10" fmla="*/ 181 w 340"/>
                <a:gd name="T11" fmla="*/ 703 h 746"/>
                <a:gd name="T12" fmla="*/ 180 w 340"/>
                <a:gd name="T13" fmla="*/ 655 h 746"/>
                <a:gd name="T14" fmla="*/ 180 w 340"/>
                <a:gd name="T15" fmla="*/ 412 h 746"/>
                <a:gd name="T16" fmla="*/ 179 w 340"/>
                <a:gd name="T17" fmla="*/ 398 h 746"/>
                <a:gd name="T18" fmla="*/ 170 w 340"/>
                <a:gd name="T19" fmla="*/ 391 h 746"/>
                <a:gd name="T20" fmla="*/ 161 w 340"/>
                <a:gd name="T21" fmla="*/ 399 h 746"/>
                <a:gd name="T22" fmla="*/ 160 w 340"/>
                <a:gd name="T23" fmla="*/ 414 h 746"/>
                <a:gd name="T24" fmla="*/ 160 w 340"/>
                <a:gd name="T25" fmla="*/ 687 h 746"/>
                <a:gd name="T26" fmla="*/ 132 w 340"/>
                <a:gd name="T27" fmla="*/ 735 h 746"/>
                <a:gd name="T28" fmla="*/ 79 w 340"/>
                <a:gd name="T29" fmla="*/ 702 h 746"/>
                <a:gd name="T30" fmla="*/ 79 w 340"/>
                <a:gd name="T31" fmla="*/ 680 h 746"/>
                <a:gd name="T32" fmla="*/ 79 w 340"/>
                <a:gd name="T33" fmla="*/ 119 h 746"/>
                <a:gd name="T34" fmla="*/ 78 w 340"/>
                <a:gd name="T35" fmla="*/ 105 h 746"/>
                <a:gd name="T36" fmla="*/ 71 w 340"/>
                <a:gd name="T37" fmla="*/ 99 h 746"/>
                <a:gd name="T38" fmla="*/ 63 w 340"/>
                <a:gd name="T39" fmla="*/ 104 h 746"/>
                <a:gd name="T40" fmla="*/ 62 w 340"/>
                <a:gd name="T41" fmla="*/ 116 h 746"/>
                <a:gd name="T42" fmla="*/ 62 w 340"/>
                <a:gd name="T43" fmla="*/ 326 h 746"/>
                <a:gd name="T44" fmla="*/ 61 w 340"/>
                <a:gd name="T45" fmla="*/ 348 h 746"/>
                <a:gd name="T46" fmla="*/ 35 w 340"/>
                <a:gd name="T47" fmla="*/ 371 h 746"/>
                <a:gd name="T48" fmla="*/ 5 w 340"/>
                <a:gd name="T49" fmla="*/ 355 h 746"/>
                <a:gd name="T50" fmla="*/ 0 w 340"/>
                <a:gd name="T51" fmla="*/ 329 h 746"/>
                <a:gd name="T52" fmla="*/ 0 w 340"/>
                <a:gd name="T53" fmla="*/ 83 h 746"/>
                <a:gd name="T54" fmla="*/ 82 w 340"/>
                <a:gd name="T55" fmla="*/ 0 h 746"/>
                <a:gd name="T56" fmla="*/ 258 w 340"/>
                <a:gd name="T57" fmla="*/ 0 h 746"/>
                <a:gd name="T58" fmla="*/ 340 w 340"/>
                <a:gd name="T59" fmla="*/ 83 h 746"/>
                <a:gd name="T60" fmla="*/ 340 w 340"/>
                <a:gd name="T61" fmla="*/ 335 h 746"/>
                <a:gd name="T62" fmla="*/ 297 w 340"/>
                <a:gd name="T63" fmla="*/ 369 h 746"/>
                <a:gd name="T64" fmla="*/ 276 w 340"/>
                <a:gd name="T65" fmla="*/ 332 h 746"/>
                <a:gd name="T66" fmla="*/ 276 w 340"/>
                <a:gd name="T67" fmla="*/ 118 h 746"/>
                <a:gd name="T68" fmla="*/ 276 w 340"/>
                <a:gd name="T69" fmla="*/ 100 h 746"/>
                <a:gd name="T70" fmla="*/ 170 w 340"/>
                <a:gd name="T71" fmla="*/ 202 h 746"/>
                <a:gd name="T72" fmla="*/ 188 w 340"/>
                <a:gd name="T73" fmla="*/ 164 h 746"/>
                <a:gd name="T74" fmla="*/ 181 w 340"/>
                <a:gd name="T75" fmla="*/ 106 h 746"/>
                <a:gd name="T76" fmla="*/ 172 w 340"/>
                <a:gd name="T77" fmla="*/ 40 h 746"/>
                <a:gd name="T78" fmla="*/ 168 w 340"/>
                <a:gd name="T79" fmla="*/ 40 h 746"/>
                <a:gd name="T80" fmla="*/ 164 w 340"/>
                <a:gd name="T81" fmla="*/ 56 h 746"/>
                <a:gd name="T82" fmla="*/ 153 w 340"/>
                <a:gd name="T83" fmla="*/ 165 h 746"/>
                <a:gd name="T84" fmla="*/ 170 w 340"/>
                <a:gd name="T85" fmla="*/ 202 h 746"/>
                <a:gd name="T86" fmla="*/ 169 w 340"/>
                <a:gd name="T87" fmla="*/ 0 h 746"/>
                <a:gd name="T88" fmla="*/ 158 w 340"/>
                <a:gd name="T89" fmla="*/ 19 h 746"/>
                <a:gd name="T90" fmla="*/ 170 w 340"/>
                <a:gd name="T91" fmla="*/ 31 h 746"/>
                <a:gd name="T92" fmla="*/ 181 w 340"/>
                <a:gd name="T93" fmla="*/ 18 h 746"/>
                <a:gd name="T94" fmla="*/ 169 w 340"/>
                <a:gd name="T95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0" h="746">
                  <a:moveTo>
                    <a:pt x="276" y="100"/>
                  </a:moveTo>
                  <a:cubicBezTo>
                    <a:pt x="261" y="95"/>
                    <a:pt x="261" y="104"/>
                    <a:pt x="261" y="113"/>
                  </a:cubicBezTo>
                  <a:cubicBezTo>
                    <a:pt x="261" y="192"/>
                    <a:pt x="261" y="272"/>
                    <a:pt x="261" y="351"/>
                  </a:cubicBezTo>
                  <a:cubicBezTo>
                    <a:pt x="261" y="463"/>
                    <a:pt x="261" y="575"/>
                    <a:pt x="261" y="687"/>
                  </a:cubicBezTo>
                  <a:cubicBezTo>
                    <a:pt x="261" y="704"/>
                    <a:pt x="259" y="720"/>
                    <a:pt x="243" y="730"/>
                  </a:cubicBezTo>
                  <a:cubicBezTo>
                    <a:pt x="217" y="746"/>
                    <a:pt x="185" y="733"/>
                    <a:pt x="181" y="703"/>
                  </a:cubicBezTo>
                  <a:cubicBezTo>
                    <a:pt x="179" y="687"/>
                    <a:pt x="180" y="671"/>
                    <a:pt x="180" y="655"/>
                  </a:cubicBezTo>
                  <a:cubicBezTo>
                    <a:pt x="180" y="574"/>
                    <a:pt x="180" y="493"/>
                    <a:pt x="180" y="412"/>
                  </a:cubicBezTo>
                  <a:cubicBezTo>
                    <a:pt x="180" y="407"/>
                    <a:pt x="181" y="402"/>
                    <a:pt x="179" y="398"/>
                  </a:cubicBezTo>
                  <a:cubicBezTo>
                    <a:pt x="178" y="395"/>
                    <a:pt x="173" y="391"/>
                    <a:pt x="170" y="391"/>
                  </a:cubicBezTo>
                  <a:cubicBezTo>
                    <a:pt x="167" y="392"/>
                    <a:pt x="162" y="396"/>
                    <a:pt x="161" y="399"/>
                  </a:cubicBezTo>
                  <a:cubicBezTo>
                    <a:pt x="159" y="404"/>
                    <a:pt x="160" y="409"/>
                    <a:pt x="160" y="414"/>
                  </a:cubicBezTo>
                  <a:cubicBezTo>
                    <a:pt x="160" y="505"/>
                    <a:pt x="160" y="596"/>
                    <a:pt x="160" y="687"/>
                  </a:cubicBezTo>
                  <a:cubicBezTo>
                    <a:pt x="160" y="713"/>
                    <a:pt x="151" y="728"/>
                    <a:pt x="132" y="735"/>
                  </a:cubicBezTo>
                  <a:cubicBezTo>
                    <a:pt x="109" y="743"/>
                    <a:pt x="82" y="726"/>
                    <a:pt x="79" y="702"/>
                  </a:cubicBezTo>
                  <a:cubicBezTo>
                    <a:pt x="79" y="695"/>
                    <a:pt x="79" y="687"/>
                    <a:pt x="79" y="680"/>
                  </a:cubicBezTo>
                  <a:cubicBezTo>
                    <a:pt x="79" y="493"/>
                    <a:pt x="79" y="306"/>
                    <a:pt x="79" y="119"/>
                  </a:cubicBezTo>
                  <a:cubicBezTo>
                    <a:pt x="79" y="114"/>
                    <a:pt x="80" y="109"/>
                    <a:pt x="78" y="105"/>
                  </a:cubicBezTo>
                  <a:cubicBezTo>
                    <a:pt x="78" y="102"/>
                    <a:pt x="74" y="99"/>
                    <a:pt x="71" y="99"/>
                  </a:cubicBezTo>
                  <a:cubicBezTo>
                    <a:pt x="69" y="99"/>
                    <a:pt x="64" y="101"/>
                    <a:pt x="63" y="104"/>
                  </a:cubicBezTo>
                  <a:cubicBezTo>
                    <a:pt x="62" y="108"/>
                    <a:pt x="62" y="112"/>
                    <a:pt x="62" y="116"/>
                  </a:cubicBezTo>
                  <a:cubicBezTo>
                    <a:pt x="62" y="186"/>
                    <a:pt x="62" y="256"/>
                    <a:pt x="62" y="326"/>
                  </a:cubicBezTo>
                  <a:cubicBezTo>
                    <a:pt x="62" y="333"/>
                    <a:pt x="62" y="341"/>
                    <a:pt x="61" y="348"/>
                  </a:cubicBezTo>
                  <a:cubicBezTo>
                    <a:pt x="58" y="362"/>
                    <a:pt x="49" y="369"/>
                    <a:pt x="35" y="371"/>
                  </a:cubicBezTo>
                  <a:cubicBezTo>
                    <a:pt x="22" y="372"/>
                    <a:pt x="10" y="367"/>
                    <a:pt x="5" y="355"/>
                  </a:cubicBezTo>
                  <a:cubicBezTo>
                    <a:pt x="2" y="347"/>
                    <a:pt x="0" y="338"/>
                    <a:pt x="0" y="329"/>
                  </a:cubicBezTo>
                  <a:cubicBezTo>
                    <a:pt x="0" y="247"/>
                    <a:pt x="0" y="165"/>
                    <a:pt x="0" y="83"/>
                  </a:cubicBezTo>
                  <a:cubicBezTo>
                    <a:pt x="0" y="34"/>
                    <a:pt x="32" y="1"/>
                    <a:pt x="82" y="0"/>
                  </a:cubicBezTo>
                  <a:cubicBezTo>
                    <a:pt x="141" y="0"/>
                    <a:pt x="199" y="0"/>
                    <a:pt x="258" y="0"/>
                  </a:cubicBezTo>
                  <a:cubicBezTo>
                    <a:pt x="307" y="0"/>
                    <a:pt x="340" y="34"/>
                    <a:pt x="340" y="83"/>
                  </a:cubicBezTo>
                  <a:cubicBezTo>
                    <a:pt x="340" y="167"/>
                    <a:pt x="340" y="251"/>
                    <a:pt x="340" y="335"/>
                  </a:cubicBezTo>
                  <a:cubicBezTo>
                    <a:pt x="340" y="361"/>
                    <a:pt x="320" y="377"/>
                    <a:pt x="297" y="369"/>
                  </a:cubicBezTo>
                  <a:cubicBezTo>
                    <a:pt x="284" y="365"/>
                    <a:pt x="276" y="350"/>
                    <a:pt x="276" y="332"/>
                  </a:cubicBezTo>
                  <a:cubicBezTo>
                    <a:pt x="276" y="261"/>
                    <a:pt x="276" y="189"/>
                    <a:pt x="276" y="118"/>
                  </a:cubicBezTo>
                  <a:cubicBezTo>
                    <a:pt x="276" y="112"/>
                    <a:pt x="276" y="106"/>
                    <a:pt x="276" y="100"/>
                  </a:cubicBezTo>
                  <a:close/>
                  <a:moveTo>
                    <a:pt x="170" y="202"/>
                  </a:moveTo>
                  <a:cubicBezTo>
                    <a:pt x="182" y="192"/>
                    <a:pt x="191" y="182"/>
                    <a:pt x="188" y="164"/>
                  </a:cubicBezTo>
                  <a:cubicBezTo>
                    <a:pt x="184" y="145"/>
                    <a:pt x="184" y="125"/>
                    <a:pt x="181" y="106"/>
                  </a:cubicBezTo>
                  <a:cubicBezTo>
                    <a:pt x="178" y="84"/>
                    <a:pt x="175" y="62"/>
                    <a:pt x="172" y="40"/>
                  </a:cubicBezTo>
                  <a:cubicBezTo>
                    <a:pt x="171" y="40"/>
                    <a:pt x="169" y="40"/>
                    <a:pt x="168" y="40"/>
                  </a:cubicBezTo>
                  <a:cubicBezTo>
                    <a:pt x="167" y="45"/>
                    <a:pt x="165" y="50"/>
                    <a:pt x="164" y="56"/>
                  </a:cubicBezTo>
                  <a:cubicBezTo>
                    <a:pt x="160" y="92"/>
                    <a:pt x="158" y="129"/>
                    <a:pt x="153" y="165"/>
                  </a:cubicBezTo>
                  <a:cubicBezTo>
                    <a:pt x="150" y="182"/>
                    <a:pt x="157" y="192"/>
                    <a:pt x="170" y="202"/>
                  </a:cubicBezTo>
                  <a:close/>
                  <a:moveTo>
                    <a:pt x="169" y="0"/>
                  </a:moveTo>
                  <a:cubicBezTo>
                    <a:pt x="164" y="9"/>
                    <a:pt x="158" y="14"/>
                    <a:pt x="158" y="19"/>
                  </a:cubicBezTo>
                  <a:cubicBezTo>
                    <a:pt x="159" y="23"/>
                    <a:pt x="166" y="27"/>
                    <a:pt x="170" y="31"/>
                  </a:cubicBezTo>
                  <a:cubicBezTo>
                    <a:pt x="174" y="27"/>
                    <a:pt x="181" y="23"/>
                    <a:pt x="181" y="18"/>
                  </a:cubicBezTo>
                  <a:cubicBezTo>
                    <a:pt x="182" y="14"/>
                    <a:pt x="175" y="9"/>
                    <a:pt x="1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4" name="Freeform 128">
              <a:extLst>
                <a:ext uri="{FF2B5EF4-FFF2-40B4-BE49-F238E27FC236}">
                  <a16:creationId xmlns:a16="http://schemas.microsoft.com/office/drawing/2014/main" id="{7C8693C9-62A5-4C1A-9D6D-B70EC1E3A0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122" y="4237822"/>
              <a:ext cx="246918" cy="263125"/>
            </a:xfrm>
            <a:custGeom>
              <a:avLst/>
              <a:gdLst>
                <a:gd name="T0" fmla="*/ 62 w 126"/>
                <a:gd name="T1" fmla="*/ 128 h 128"/>
                <a:gd name="T2" fmla="*/ 0 w 126"/>
                <a:gd name="T3" fmla="*/ 62 h 128"/>
                <a:gd name="T4" fmla="*/ 67 w 126"/>
                <a:gd name="T5" fmla="*/ 1 h 128"/>
                <a:gd name="T6" fmla="*/ 126 w 126"/>
                <a:gd name="T7" fmla="*/ 66 h 128"/>
                <a:gd name="T8" fmla="*/ 62 w 126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8">
                  <a:moveTo>
                    <a:pt x="62" y="128"/>
                  </a:moveTo>
                  <a:cubicBezTo>
                    <a:pt x="27" y="127"/>
                    <a:pt x="0" y="98"/>
                    <a:pt x="0" y="62"/>
                  </a:cubicBezTo>
                  <a:cubicBezTo>
                    <a:pt x="1" y="31"/>
                    <a:pt x="33" y="0"/>
                    <a:pt x="67" y="1"/>
                  </a:cubicBezTo>
                  <a:cubicBezTo>
                    <a:pt x="98" y="3"/>
                    <a:pt x="126" y="30"/>
                    <a:pt x="126" y="66"/>
                  </a:cubicBezTo>
                  <a:cubicBezTo>
                    <a:pt x="126" y="100"/>
                    <a:pt x="97" y="128"/>
                    <a:pt x="62" y="1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5" name="Freeform 135">
              <a:extLst>
                <a:ext uri="{FF2B5EF4-FFF2-40B4-BE49-F238E27FC236}">
                  <a16:creationId xmlns:a16="http://schemas.microsoft.com/office/drawing/2014/main" id="{01A4E43F-CF5D-4276-AC8B-BE812202D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0274" y="5390449"/>
              <a:ext cx="121215" cy="407495"/>
            </a:xfrm>
            <a:custGeom>
              <a:avLst/>
              <a:gdLst>
                <a:gd name="T0" fmla="*/ 62 w 62"/>
                <a:gd name="T1" fmla="*/ 198 h 198"/>
                <a:gd name="T2" fmla="*/ 2 w 62"/>
                <a:gd name="T3" fmla="*/ 198 h 198"/>
                <a:gd name="T4" fmla="*/ 1 w 62"/>
                <a:gd name="T5" fmla="*/ 185 h 198"/>
                <a:gd name="T6" fmla="*/ 0 w 62"/>
                <a:gd name="T7" fmla="*/ 30 h 198"/>
                <a:gd name="T8" fmla="*/ 19 w 62"/>
                <a:gd name="T9" fmla="*/ 1 h 198"/>
                <a:gd name="T10" fmla="*/ 42 w 62"/>
                <a:gd name="T11" fmla="*/ 29 h 198"/>
                <a:gd name="T12" fmla="*/ 58 w 62"/>
                <a:gd name="T13" fmla="*/ 161 h 198"/>
                <a:gd name="T14" fmla="*/ 62 w 62"/>
                <a:gd name="T15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198">
                  <a:moveTo>
                    <a:pt x="62" y="198"/>
                  </a:moveTo>
                  <a:cubicBezTo>
                    <a:pt x="40" y="198"/>
                    <a:pt x="22" y="198"/>
                    <a:pt x="2" y="198"/>
                  </a:cubicBezTo>
                  <a:cubicBezTo>
                    <a:pt x="1" y="194"/>
                    <a:pt x="1" y="190"/>
                    <a:pt x="1" y="185"/>
                  </a:cubicBezTo>
                  <a:cubicBezTo>
                    <a:pt x="0" y="133"/>
                    <a:pt x="0" y="81"/>
                    <a:pt x="0" y="30"/>
                  </a:cubicBezTo>
                  <a:cubicBezTo>
                    <a:pt x="0" y="11"/>
                    <a:pt x="6" y="2"/>
                    <a:pt x="19" y="1"/>
                  </a:cubicBezTo>
                  <a:cubicBezTo>
                    <a:pt x="33" y="0"/>
                    <a:pt x="40" y="10"/>
                    <a:pt x="42" y="29"/>
                  </a:cubicBezTo>
                  <a:cubicBezTo>
                    <a:pt x="47" y="73"/>
                    <a:pt x="53" y="117"/>
                    <a:pt x="58" y="161"/>
                  </a:cubicBezTo>
                  <a:cubicBezTo>
                    <a:pt x="60" y="173"/>
                    <a:pt x="61" y="185"/>
                    <a:pt x="62" y="1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6" name="Oval 169">
              <a:extLst>
                <a:ext uri="{FF2B5EF4-FFF2-40B4-BE49-F238E27FC236}">
                  <a16:creationId xmlns:a16="http://schemas.microsoft.com/office/drawing/2014/main" id="{BD9CFF6E-C9D1-4D7E-AE02-5DB5E3C31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3740" y="5332235"/>
              <a:ext cx="40406" cy="39586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F870824-A239-4673-825F-911D08054A08}"/>
              </a:ext>
            </a:extLst>
          </p:cNvPr>
          <p:cNvGrpSpPr/>
          <p:nvPr/>
        </p:nvGrpSpPr>
        <p:grpSpPr>
          <a:xfrm>
            <a:off x="9047422" y="1668861"/>
            <a:ext cx="892066" cy="2248504"/>
            <a:chOff x="6375630" y="4237822"/>
            <a:chExt cx="695859" cy="1844204"/>
          </a:xfrm>
          <a:solidFill>
            <a:srgbClr val="4685BC"/>
          </a:solidFill>
        </p:grpSpPr>
        <p:sp>
          <p:nvSpPr>
            <p:cNvPr id="18" name="Freeform 98">
              <a:extLst>
                <a:ext uri="{FF2B5EF4-FFF2-40B4-BE49-F238E27FC236}">
                  <a16:creationId xmlns:a16="http://schemas.microsoft.com/office/drawing/2014/main" id="{9FCCA1A2-2100-4580-8412-F3172C741C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75630" y="4547519"/>
              <a:ext cx="673410" cy="1534507"/>
            </a:xfrm>
            <a:custGeom>
              <a:avLst/>
              <a:gdLst>
                <a:gd name="T0" fmla="*/ 276 w 340"/>
                <a:gd name="T1" fmla="*/ 100 h 746"/>
                <a:gd name="T2" fmla="*/ 261 w 340"/>
                <a:gd name="T3" fmla="*/ 113 h 746"/>
                <a:gd name="T4" fmla="*/ 261 w 340"/>
                <a:gd name="T5" fmla="*/ 351 h 746"/>
                <a:gd name="T6" fmla="*/ 261 w 340"/>
                <a:gd name="T7" fmla="*/ 687 h 746"/>
                <a:gd name="T8" fmla="*/ 243 w 340"/>
                <a:gd name="T9" fmla="*/ 730 h 746"/>
                <a:gd name="T10" fmla="*/ 181 w 340"/>
                <a:gd name="T11" fmla="*/ 703 h 746"/>
                <a:gd name="T12" fmla="*/ 180 w 340"/>
                <a:gd name="T13" fmla="*/ 655 h 746"/>
                <a:gd name="T14" fmla="*/ 180 w 340"/>
                <a:gd name="T15" fmla="*/ 412 h 746"/>
                <a:gd name="T16" fmla="*/ 179 w 340"/>
                <a:gd name="T17" fmla="*/ 398 h 746"/>
                <a:gd name="T18" fmla="*/ 170 w 340"/>
                <a:gd name="T19" fmla="*/ 391 h 746"/>
                <a:gd name="T20" fmla="*/ 161 w 340"/>
                <a:gd name="T21" fmla="*/ 399 h 746"/>
                <a:gd name="T22" fmla="*/ 160 w 340"/>
                <a:gd name="T23" fmla="*/ 414 h 746"/>
                <a:gd name="T24" fmla="*/ 160 w 340"/>
                <a:gd name="T25" fmla="*/ 687 h 746"/>
                <a:gd name="T26" fmla="*/ 132 w 340"/>
                <a:gd name="T27" fmla="*/ 735 h 746"/>
                <a:gd name="T28" fmla="*/ 79 w 340"/>
                <a:gd name="T29" fmla="*/ 702 h 746"/>
                <a:gd name="T30" fmla="*/ 79 w 340"/>
                <a:gd name="T31" fmla="*/ 680 h 746"/>
                <a:gd name="T32" fmla="*/ 79 w 340"/>
                <a:gd name="T33" fmla="*/ 119 h 746"/>
                <a:gd name="T34" fmla="*/ 78 w 340"/>
                <a:gd name="T35" fmla="*/ 105 h 746"/>
                <a:gd name="T36" fmla="*/ 71 w 340"/>
                <a:gd name="T37" fmla="*/ 99 h 746"/>
                <a:gd name="T38" fmla="*/ 63 w 340"/>
                <a:gd name="T39" fmla="*/ 104 h 746"/>
                <a:gd name="T40" fmla="*/ 62 w 340"/>
                <a:gd name="T41" fmla="*/ 116 h 746"/>
                <a:gd name="T42" fmla="*/ 62 w 340"/>
                <a:gd name="T43" fmla="*/ 326 h 746"/>
                <a:gd name="T44" fmla="*/ 61 w 340"/>
                <a:gd name="T45" fmla="*/ 348 h 746"/>
                <a:gd name="T46" fmla="*/ 35 w 340"/>
                <a:gd name="T47" fmla="*/ 371 h 746"/>
                <a:gd name="T48" fmla="*/ 5 w 340"/>
                <a:gd name="T49" fmla="*/ 355 h 746"/>
                <a:gd name="T50" fmla="*/ 0 w 340"/>
                <a:gd name="T51" fmla="*/ 329 h 746"/>
                <a:gd name="T52" fmla="*/ 0 w 340"/>
                <a:gd name="T53" fmla="*/ 83 h 746"/>
                <a:gd name="T54" fmla="*/ 82 w 340"/>
                <a:gd name="T55" fmla="*/ 0 h 746"/>
                <a:gd name="T56" fmla="*/ 258 w 340"/>
                <a:gd name="T57" fmla="*/ 0 h 746"/>
                <a:gd name="T58" fmla="*/ 340 w 340"/>
                <a:gd name="T59" fmla="*/ 83 h 746"/>
                <a:gd name="T60" fmla="*/ 340 w 340"/>
                <a:gd name="T61" fmla="*/ 335 h 746"/>
                <a:gd name="T62" fmla="*/ 297 w 340"/>
                <a:gd name="T63" fmla="*/ 369 h 746"/>
                <a:gd name="T64" fmla="*/ 276 w 340"/>
                <a:gd name="T65" fmla="*/ 332 h 746"/>
                <a:gd name="T66" fmla="*/ 276 w 340"/>
                <a:gd name="T67" fmla="*/ 118 h 746"/>
                <a:gd name="T68" fmla="*/ 276 w 340"/>
                <a:gd name="T69" fmla="*/ 100 h 746"/>
                <a:gd name="T70" fmla="*/ 170 w 340"/>
                <a:gd name="T71" fmla="*/ 202 h 746"/>
                <a:gd name="T72" fmla="*/ 188 w 340"/>
                <a:gd name="T73" fmla="*/ 164 h 746"/>
                <a:gd name="T74" fmla="*/ 181 w 340"/>
                <a:gd name="T75" fmla="*/ 106 h 746"/>
                <a:gd name="T76" fmla="*/ 172 w 340"/>
                <a:gd name="T77" fmla="*/ 40 h 746"/>
                <a:gd name="T78" fmla="*/ 168 w 340"/>
                <a:gd name="T79" fmla="*/ 40 h 746"/>
                <a:gd name="T80" fmla="*/ 164 w 340"/>
                <a:gd name="T81" fmla="*/ 56 h 746"/>
                <a:gd name="T82" fmla="*/ 153 w 340"/>
                <a:gd name="T83" fmla="*/ 165 h 746"/>
                <a:gd name="T84" fmla="*/ 170 w 340"/>
                <a:gd name="T85" fmla="*/ 202 h 746"/>
                <a:gd name="T86" fmla="*/ 169 w 340"/>
                <a:gd name="T87" fmla="*/ 0 h 746"/>
                <a:gd name="T88" fmla="*/ 158 w 340"/>
                <a:gd name="T89" fmla="*/ 19 h 746"/>
                <a:gd name="T90" fmla="*/ 170 w 340"/>
                <a:gd name="T91" fmla="*/ 31 h 746"/>
                <a:gd name="T92" fmla="*/ 181 w 340"/>
                <a:gd name="T93" fmla="*/ 18 h 746"/>
                <a:gd name="T94" fmla="*/ 169 w 340"/>
                <a:gd name="T95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0" h="746">
                  <a:moveTo>
                    <a:pt x="276" y="100"/>
                  </a:moveTo>
                  <a:cubicBezTo>
                    <a:pt x="261" y="95"/>
                    <a:pt x="261" y="104"/>
                    <a:pt x="261" y="113"/>
                  </a:cubicBezTo>
                  <a:cubicBezTo>
                    <a:pt x="261" y="192"/>
                    <a:pt x="261" y="272"/>
                    <a:pt x="261" y="351"/>
                  </a:cubicBezTo>
                  <a:cubicBezTo>
                    <a:pt x="261" y="463"/>
                    <a:pt x="261" y="575"/>
                    <a:pt x="261" y="687"/>
                  </a:cubicBezTo>
                  <a:cubicBezTo>
                    <a:pt x="261" y="704"/>
                    <a:pt x="259" y="720"/>
                    <a:pt x="243" y="730"/>
                  </a:cubicBezTo>
                  <a:cubicBezTo>
                    <a:pt x="217" y="746"/>
                    <a:pt x="185" y="733"/>
                    <a:pt x="181" y="703"/>
                  </a:cubicBezTo>
                  <a:cubicBezTo>
                    <a:pt x="179" y="687"/>
                    <a:pt x="180" y="671"/>
                    <a:pt x="180" y="655"/>
                  </a:cubicBezTo>
                  <a:cubicBezTo>
                    <a:pt x="180" y="574"/>
                    <a:pt x="180" y="493"/>
                    <a:pt x="180" y="412"/>
                  </a:cubicBezTo>
                  <a:cubicBezTo>
                    <a:pt x="180" y="407"/>
                    <a:pt x="181" y="402"/>
                    <a:pt x="179" y="398"/>
                  </a:cubicBezTo>
                  <a:cubicBezTo>
                    <a:pt x="178" y="395"/>
                    <a:pt x="173" y="391"/>
                    <a:pt x="170" y="391"/>
                  </a:cubicBezTo>
                  <a:cubicBezTo>
                    <a:pt x="167" y="392"/>
                    <a:pt x="162" y="396"/>
                    <a:pt x="161" y="399"/>
                  </a:cubicBezTo>
                  <a:cubicBezTo>
                    <a:pt x="159" y="404"/>
                    <a:pt x="160" y="409"/>
                    <a:pt x="160" y="414"/>
                  </a:cubicBezTo>
                  <a:cubicBezTo>
                    <a:pt x="160" y="505"/>
                    <a:pt x="160" y="596"/>
                    <a:pt x="160" y="687"/>
                  </a:cubicBezTo>
                  <a:cubicBezTo>
                    <a:pt x="160" y="713"/>
                    <a:pt x="151" y="728"/>
                    <a:pt x="132" y="735"/>
                  </a:cubicBezTo>
                  <a:cubicBezTo>
                    <a:pt x="109" y="743"/>
                    <a:pt x="82" y="726"/>
                    <a:pt x="79" y="702"/>
                  </a:cubicBezTo>
                  <a:cubicBezTo>
                    <a:pt x="79" y="695"/>
                    <a:pt x="79" y="687"/>
                    <a:pt x="79" y="680"/>
                  </a:cubicBezTo>
                  <a:cubicBezTo>
                    <a:pt x="79" y="493"/>
                    <a:pt x="79" y="306"/>
                    <a:pt x="79" y="119"/>
                  </a:cubicBezTo>
                  <a:cubicBezTo>
                    <a:pt x="79" y="114"/>
                    <a:pt x="80" y="109"/>
                    <a:pt x="78" y="105"/>
                  </a:cubicBezTo>
                  <a:cubicBezTo>
                    <a:pt x="78" y="102"/>
                    <a:pt x="74" y="99"/>
                    <a:pt x="71" y="99"/>
                  </a:cubicBezTo>
                  <a:cubicBezTo>
                    <a:pt x="69" y="99"/>
                    <a:pt x="64" y="101"/>
                    <a:pt x="63" y="104"/>
                  </a:cubicBezTo>
                  <a:cubicBezTo>
                    <a:pt x="62" y="108"/>
                    <a:pt x="62" y="112"/>
                    <a:pt x="62" y="116"/>
                  </a:cubicBezTo>
                  <a:cubicBezTo>
                    <a:pt x="62" y="186"/>
                    <a:pt x="62" y="256"/>
                    <a:pt x="62" y="326"/>
                  </a:cubicBezTo>
                  <a:cubicBezTo>
                    <a:pt x="62" y="333"/>
                    <a:pt x="62" y="341"/>
                    <a:pt x="61" y="348"/>
                  </a:cubicBezTo>
                  <a:cubicBezTo>
                    <a:pt x="58" y="362"/>
                    <a:pt x="49" y="369"/>
                    <a:pt x="35" y="371"/>
                  </a:cubicBezTo>
                  <a:cubicBezTo>
                    <a:pt x="22" y="372"/>
                    <a:pt x="10" y="367"/>
                    <a:pt x="5" y="355"/>
                  </a:cubicBezTo>
                  <a:cubicBezTo>
                    <a:pt x="2" y="347"/>
                    <a:pt x="0" y="338"/>
                    <a:pt x="0" y="329"/>
                  </a:cubicBezTo>
                  <a:cubicBezTo>
                    <a:pt x="0" y="247"/>
                    <a:pt x="0" y="165"/>
                    <a:pt x="0" y="83"/>
                  </a:cubicBezTo>
                  <a:cubicBezTo>
                    <a:pt x="0" y="34"/>
                    <a:pt x="32" y="1"/>
                    <a:pt x="82" y="0"/>
                  </a:cubicBezTo>
                  <a:cubicBezTo>
                    <a:pt x="141" y="0"/>
                    <a:pt x="199" y="0"/>
                    <a:pt x="258" y="0"/>
                  </a:cubicBezTo>
                  <a:cubicBezTo>
                    <a:pt x="307" y="0"/>
                    <a:pt x="340" y="34"/>
                    <a:pt x="340" y="83"/>
                  </a:cubicBezTo>
                  <a:cubicBezTo>
                    <a:pt x="340" y="167"/>
                    <a:pt x="340" y="251"/>
                    <a:pt x="340" y="335"/>
                  </a:cubicBezTo>
                  <a:cubicBezTo>
                    <a:pt x="340" y="361"/>
                    <a:pt x="320" y="377"/>
                    <a:pt x="297" y="369"/>
                  </a:cubicBezTo>
                  <a:cubicBezTo>
                    <a:pt x="284" y="365"/>
                    <a:pt x="276" y="350"/>
                    <a:pt x="276" y="332"/>
                  </a:cubicBezTo>
                  <a:cubicBezTo>
                    <a:pt x="276" y="261"/>
                    <a:pt x="276" y="189"/>
                    <a:pt x="276" y="118"/>
                  </a:cubicBezTo>
                  <a:cubicBezTo>
                    <a:pt x="276" y="112"/>
                    <a:pt x="276" y="106"/>
                    <a:pt x="276" y="100"/>
                  </a:cubicBezTo>
                  <a:close/>
                  <a:moveTo>
                    <a:pt x="170" y="202"/>
                  </a:moveTo>
                  <a:cubicBezTo>
                    <a:pt x="182" y="192"/>
                    <a:pt x="191" y="182"/>
                    <a:pt x="188" y="164"/>
                  </a:cubicBezTo>
                  <a:cubicBezTo>
                    <a:pt x="184" y="145"/>
                    <a:pt x="184" y="125"/>
                    <a:pt x="181" y="106"/>
                  </a:cubicBezTo>
                  <a:cubicBezTo>
                    <a:pt x="178" y="84"/>
                    <a:pt x="175" y="62"/>
                    <a:pt x="172" y="40"/>
                  </a:cubicBezTo>
                  <a:cubicBezTo>
                    <a:pt x="171" y="40"/>
                    <a:pt x="169" y="40"/>
                    <a:pt x="168" y="40"/>
                  </a:cubicBezTo>
                  <a:cubicBezTo>
                    <a:pt x="167" y="45"/>
                    <a:pt x="165" y="50"/>
                    <a:pt x="164" y="56"/>
                  </a:cubicBezTo>
                  <a:cubicBezTo>
                    <a:pt x="160" y="92"/>
                    <a:pt x="158" y="129"/>
                    <a:pt x="153" y="165"/>
                  </a:cubicBezTo>
                  <a:cubicBezTo>
                    <a:pt x="150" y="182"/>
                    <a:pt x="157" y="192"/>
                    <a:pt x="170" y="202"/>
                  </a:cubicBezTo>
                  <a:close/>
                  <a:moveTo>
                    <a:pt x="169" y="0"/>
                  </a:moveTo>
                  <a:cubicBezTo>
                    <a:pt x="164" y="9"/>
                    <a:pt x="158" y="14"/>
                    <a:pt x="158" y="19"/>
                  </a:cubicBezTo>
                  <a:cubicBezTo>
                    <a:pt x="159" y="23"/>
                    <a:pt x="166" y="27"/>
                    <a:pt x="170" y="31"/>
                  </a:cubicBezTo>
                  <a:cubicBezTo>
                    <a:pt x="174" y="27"/>
                    <a:pt x="181" y="23"/>
                    <a:pt x="181" y="18"/>
                  </a:cubicBezTo>
                  <a:cubicBezTo>
                    <a:pt x="182" y="14"/>
                    <a:pt x="175" y="9"/>
                    <a:pt x="1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9" name="Freeform 128">
              <a:extLst>
                <a:ext uri="{FF2B5EF4-FFF2-40B4-BE49-F238E27FC236}">
                  <a16:creationId xmlns:a16="http://schemas.microsoft.com/office/drawing/2014/main" id="{E35D0566-8411-4B1E-BC5C-CC4C8E001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122" y="4237822"/>
              <a:ext cx="246918" cy="263125"/>
            </a:xfrm>
            <a:custGeom>
              <a:avLst/>
              <a:gdLst>
                <a:gd name="T0" fmla="*/ 62 w 126"/>
                <a:gd name="T1" fmla="*/ 128 h 128"/>
                <a:gd name="T2" fmla="*/ 0 w 126"/>
                <a:gd name="T3" fmla="*/ 62 h 128"/>
                <a:gd name="T4" fmla="*/ 67 w 126"/>
                <a:gd name="T5" fmla="*/ 1 h 128"/>
                <a:gd name="T6" fmla="*/ 126 w 126"/>
                <a:gd name="T7" fmla="*/ 66 h 128"/>
                <a:gd name="T8" fmla="*/ 62 w 126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8">
                  <a:moveTo>
                    <a:pt x="62" y="128"/>
                  </a:moveTo>
                  <a:cubicBezTo>
                    <a:pt x="27" y="127"/>
                    <a:pt x="0" y="98"/>
                    <a:pt x="0" y="62"/>
                  </a:cubicBezTo>
                  <a:cubicBezTo>
                    <a:pt x="1" y="31"/>
                    <a:pt x="33" y="0"/>
                    <a:pt x="67" y="1"/>
                  </a:cubicBezTo>
                  <a:cubicBezTo>
                    <a:pt x="98" y="3"/>
                    <a:pt x="126" y="30"/>
                    <a:pt x="126" y="66"/>
                  </a:cubicBezTo>
                  <a:cubicBezTo>
                    <a:pt x="126" y="100"/>
                    <a:pt x="97" y="128"/>
                    <a:pt x="62" y="1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20" name="Freeform 135">
              <a:extLst>
                <a:ext uri="{FF2B5EF4-FFF2-40B4-BE49-F238E27FC236}">
                  <a16:creationId xmlns:a16="http://schemas.microsoft.com/office/drawing/2014/main" id="{B49FE34D-D5C5-45BE-AC0D-1A50D069D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0274" y="5390449"/>
              <a:ext cx="121215" cy="407495"/>
            </a:xfrm>
            <a:custGeom>
              <a:avLst/>
              <a:gdLst>
                <a:gd name="T0" fmla="*/ 62 w 62"/>
                <a:gd name="T1" fmla="*/ 198 h 198"/>
                <a:gd name="T2" fmla="*/ 2 w 62"/>
                <a:gd name="T3" fmla="*/ 198 h 198"/>
                <a:gd name="T4" fmla="*/ 1 w 62"/>
                <a:gd name="T5" fmla="*/ 185 h 198"/>
                <a:gd name="T6" fmla="*/ 0 w 62"/>
                <a:gd name="T7" fmla="*/ 30 h 198"/>
                <a:gd name="T8" fmla="*/ 19 w 62"/>
                <a:gd name="T9" fmla="*/ 1 h 198"/>
                <a:gd name="T10" fmla="*/ 42 w 62"/>
                <a:gd name="T11" fmla="*/ 29 h 198"/>
                <a:gd name="T12" fmla="*/ 58 w 62"/>
                <a:gd name="T13" fmla="*/ 161 h 198"/>
                <a:gd name="T14" fmla="*/ 62 w 62"/>
                <a:gd name="T15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198">
                  <a:moveTo>
                    <a:pt x="62" y="198"/>
                  </a:moveTo>
                  <a:cubicBezTo>
                    <a:pt x="40" y="198"/>
                    <a:pt x="22" y="198"/>
                    <a:pt x="2" y="198"/>
                  </a:cubicBezTo>
                  <a:cubicBezTo>
                    <a:pt x="1" y="194"/>
                    <a:pt x="1" y="190"/>
                    <a:pt x="1" y="185"/>
                  </a:cubicBezTo>
                  <a:cubicBezTo>
                    <a:pt x="0" y="133"/>
                    <a:pt x="0" y="81"/>
                    <a:pt x="0" y="30"/>
                  </a:cubicBezTo>
                  <a:cubicBezTo>
                    <a:pt x="0" y="11"/>
                    <a:pt x="6" y="2"/>
                    <a:pt x="19" y="1"/>
                  </a:cubicBezTo>
                  <a:cubicBezTo>
                    <a:pt x="33" y="0"/>
                    <a:pt x="40" y="10"/>
                    <a:pt x="42" y="29"/>
                  </a:cubicBezTo>
                  <a:cubicBezTo>
                    <a:pt x="47" y="73"/>
                    <a:pt x="53" y="117"/>
                    <a:pt x="58" y="161"/>
                  </a:cubicBezTo>
                  <a:cubicBezTo>
                    <a:pt x="60" y="173"/>
                    <a:pt x="61" y="185"/>
                    <a:pt x="62" y="1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21" name="Oval 169">
              <a:extLst>
                <a:ext uri="{FF2B5EF4-FFF2-40B4-BE49-F238E27FC236}">
                  <a16:creationId xmlns:a16="http://schemas.microsoft.com/office/drawing/2014/main" id="{482DCA04-4B2C-4670-8EC3-BB1CD8DB4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3740" y="5332235"/>
              <a:ext cx="40406" cy="39586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FAD2010-065B-4D22-8C00-574F81840D12}"/>
              </a:ext>
            </a:extLst>
          </p:cNvPr>
          <p:cNvSpPr txBox="1"/>
          <p:nvPr/>
        </p:nvSpPr>
        <p:spPr>
          <a:xfrm>
            <a:off x="10350389" y="4775941"/>
            <a:ext cx="1177107" cy="707886"/>
          </a:xfrm>
          <a:prstGeom prst="rect">
            <a:avLst/>
          </a:prstGeom>
          <a:solidFill>
            <a:srgbClr val="20386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plified Arabic" panose="02020603050405020304" pitchFamily="18" charset="-78"/>
              <a:ea typeface="Noto Sans" panose="020B0502040504020204" pitchFamily="34"/>
              <a:cs typeface="Simplified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74A44F-2282-43EE-8CE9-F6AFE688E3DC}"/>
              </a:ext>
            </a:extLst>
          </p:cNvPr>
          <p:cNvSpPr txBox="1"/>
          <p:nvPr/>
        </p:nvSpPr>
        <p:spPr>
          <a:xfrm>
            <a:off x="8871516" y="4044421"/>
            <a:ext cx="1177107" cy="1015663"/>
          </a:xfrm>
          <a:prstGeom prst="rect">
            <a:avLst/>
          </a:prstGeom>
          <a:solidFill>
            <a:srgbClr val="20386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1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plified Arabic" panose="02020603050405020304" pitchFamily="18" charset="-78"/>
              <a:ea typeface="Noto Sans" panose="020B0502040504020204" pitchFamily="34"/>
              <a:cs typeface="Simplified Arabic" panose="02020603050405020304" pitchFamily="18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7F7091-3829-4E7D-9530-8455DDC73C94}"/>
              </a:ext>
            </a:extLst>
          </p:cNvPr>
          <p:cNvSpPr txBox="1"/>
          <p:nvPr/>
        </p:nvSpPr>
        <p:spPr>
          <a:xfrm>
            <a:off x="7619837" y="4434363"/>
            <a:ext cx="1177107" cy="861774"/>
          </a:xfrm>
          <a:prstGeom prst="rect">
            <a:avLst/>
          </a:prstGeom>
          <a:solidFill>
            <a:srgbClr val="20386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2</a:t>
            </a:r>
            <a:endParaRPr kumimoji="0" lang="en-GB" sz="5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plified Arabic" panose="02020603050405020304" pitchFamily="18" charset="-78"/>
              <a:ea typeface="Noto Sans" panose="020B0502040504020204" pitchFamily="34"/>
              <a:cs typeface="Simplified Arabic" panose="02020603050405020304" pitchFamily="18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5C8FF2-6991-48BE-B33C-29F0F54446F4}"/>
              </a:ext>
            </a:extLst>
          </p:cNvPr>
          <p:cNvSpPr txBox="1"/>
          <p:nvPr/>
        </p:nvSpPr>
        <p:spPr>
          <a:xfrm>
            <a:off x="395777" y="1748897"/>
            <a:ext cx="4866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----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3D48F8-D44D-4DE0-9230-0CB04ED05F43}"/>
              </a:ext>
            </a:extLst>
          </p:cNvPr>
          <p:cNvSpPr txBox="1"/>
          <p:nvPr/>
        </p:nvSpPr>
        <p:spPr>
          <a:xfrm>
            <a:off x="139626" y="3017737"/>
            <a:ext cx="5549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4685BC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----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C26F7E-C71B-48B7-9969-EE0CEC81740F}"/>
              </a:ext>
            </a:extLst>
          </p:cNvPr>
          <p:cNvSpPr txBox="1"/>
          <p:nvPr/>
        </p:nvSpPr>
        <p:spPr>
          <a:xfrm>
            <a:off x="92369" y="4127790"/>
            <a:ext cx="3308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---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-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8D04DD-C273-4B5F-943C-19DE83F7AC12}"/>
              </a:ext>
            </a:extLst>
          </p:cNvPr>
          <p:cNvSpPr txBox="1"/>
          <p:nvPr/>
        </p:nvSpPr>
        <p:spPr>
          <a:xfrm>
            <a:off x="5667637" y="1622077"/>
            <a:ext cx="9516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4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01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FA6AC7-EDBE-4325-96B7-1EB6006673CC}"/>
              </a:ext>
            </a:extLst>
          </p:cNvPr>
          <p:cNvSpPr txBox="1"/>
          <p:nvPr/>
        </p:nvSpPr>
        <p:spPr>
          <a:xfrm>
            <a:off x="5815424" y="2848450"/>
            <a:ext cx="86328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400" b="1" i="0" u="none" strike="noStrike" kern="1200" cap="none" spc="0" normalizeH="0" baseline="0" noProof="0" dirty="0">
                <a:ln>
                  <a:noFill/>
                </a:ln>
                <a:solidFill>
                  <a:srgbClr val="4685BC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02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685BC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81B948-80AA-4E1E-A321-C2B0F493A56F}"/>
              </a:ext>
            </a:extLst>
          </p:cNvPr>
          <p:cNvSpPr txBox="1"/>
          <p:nvPr/>
        </p:nvSpPr>
        <p:spPr>
          <a:xfrm>
            <a:off x="5705700" y="4142506"/>
            <a:ext cx="104934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4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03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023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Simplified Arabic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Al Qaddi</dc:creator>
  <cp:lastModifiedBy>Dana Al Qaddi</cp:lastModifiedBy>
  <cp:revision>2</cp:revision>
  <dcterms:created xsi:type="dcterms:W3CDTF">2024-03-06T12:01:02Z</dcterms:created>
  <dcterms:modified xsi:type="dcterms:W3CDTF">2024-03-06T12:02:25Z</dcterms:modified>
</cp:coreProperties>
</file>