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314" r:id="rId2"/>
    <p:sldId id="3316" r:id="rId3"/>
    <p:sldId id="3317" r:id="rId4"/>
    <p:sldId id="331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71B9F-863C-41CE-8A69-ECC0D097907E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B4F2D-8215-4FF6-AFED-AF972AC6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864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2021179" y="-2292504"/>
            <a:ext cx="4905600" cy="49056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rot="-2175913">
            <a:off x="8668285" y="52118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 txBox="1"/>
          <p:nvPr/>
        </p:nvSpPr>
        <p:spPr>
          <a:xfrm>
            <a:off x="1807533" y="992767"/>
            <a:ext cx="8348800" cy="3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4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807533" y="4529167"/>
            <a:ext cx="5398000" cy="7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440000" y="3778833"/>
            <a:ext cx="912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921600" y="1940884"/>
            <a:ext cx="8348800" cy="18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3533167" y="4277217"/>
            <a:ext cx="5098400" cy="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664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374367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2"/>
          </p:nvPr>
        </p:nvSpPr>
        <p:spPr>
          <a:xfrm>
            <a:off x="1374367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3"/>
          </p:nvPr>
        </p:nvSpPr>
        <p:spPr>
          <a:xfrm>
            <a:off x="4594000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4"/>
          </p:nvPr>
        </p:nvSpPr>
        <p:spPr>
          <a:xfrm>
            <a:off x="4594000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5"/>
          </p:nvPr>
        </p:nvSpPr>
        <p:spPr>
          <a:xfrm>
            <a:off x="7813633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6"/>
          </p:nvPr>
        </p:nvSpPr>
        <p:spPr>
          <a:xfrm>
            <a:off x="7813633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-1172249" y="5749571"/>
            <a:ext cx="2274000" cy="2274000"/>
          </a:xfrm>
          <a:prstGeom prst="blockArc">
            <a:avLst>
              <a:gd name="adj1" fmla="val 16164733"/>
              <a:gd name="adj2" fmla="val 104114"/>
              <a:gd name="adj3" fmla="val 12778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416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Title and six columns 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1374367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2"/>
          </p:nvPr>
        </p:nvSpPr>
        <p:spPr>
          <a:xfrm>
            <a:off x="1374367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3"/>
          </p:nvPr>
        </p:nvSpPr>
        <p:spPr>
          <a:xfrm>
            <a:off x="4594000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4"/>
          </p:nvPr>
        </p:nvSpPr>
        <p:spPr>
          <a:xfrm>
            <a:off x="4594000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5"/>
          </p:nvPr>
        </p:nvSpPr>
        <p:spPr>
          <a:xfrm>
            <a:off x="7813633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6"/>
          </p:nvPr>
        </p:nvSpPr>
        <p:spPr>
          <a:xfrm>
            <a:off x="7813633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ubTitle" idx="7"/>
          </p:nvPr>
        </p:nvSpPr>
        <p:spPr>
          <a:xfrm>
            <a:off x="1374367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ubTitle" idx="8"/>
          </p:nvPr>
        </p:nvSpPr>
        <p:spPr>
          <a:xfrm>
            <a:off x="1374367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subTitle" idx="9"/>
          </p:nvPr>
        </p:nvSpPr>
        <p:spPr>
          <a:xfrm>
            <a:off x="4594000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3"/>
          </p:nvPr>
        </p:nvSpPr>
        <p:spPr>
          <a:xfrm>
            <a:off x="4594000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14"/>
          </p:nvPr>
        </p:nvSpPr>
        <p:spPr>
          <a:xfrm>
            <a:off x="7813633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subTitle" idx="15"/>
          </p:nvPr>
        </p:nvSpPr>
        <p:spPr>
          <a:xfrm>
            <a:off x="7813633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2294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5400000">
            <a:off x="-1397904" y="-1492835"/>
            <a:ext cx="3187200" cy="3187200"/>
          </a:xfrm>
          <a:prstGeom prst="blockArc">
            <a:avLst>
              <a:gd name="adj1" fmla="val 15904124"/>
              <a:gd name="adj2" fmla="val 472041"/>
              <a:gd name="adj3" fmla="val 7686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9" name="Google Shape;109;p1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5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2700000">
            <a:off x="11575084" y="6188216"/>
            <a:ext cx="1344635" cy="1344635"/>
          </a:xfrm>
          <a:prstGeom prst="blockArc">
            <a:avLst>
              <a:gd name="adj1" fmla="val 13339976"/>
              <a:gd name="adj2" fmla="val 19973339"/>
              <a:gd name="adj3" fmla="val 27944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1"/>
          </p:nvPr>
        </p:nvSpPr>
        <p:spPr>
          <a:xfrm>
            <a:off x="2203233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subTitle" idx="2"/>
          </p:nvPr>
        </p:nvSpPr>
        <p:spPr>
          <a:xfrm>
            <a:off x="2203233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3"/>
          </p:nvPr>
        </p:nvSpPr>
        <p:spPr>
          <a:xfrm>
            <a:off x="2203233" y="4032508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4"/>
          </p:nvPr>
        </p:nvSpPr>
        <p:spPr>
          <a:xfrm>
            <a:off x="2203233" y="4511365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subTitle" idx="5"/>
          </p:nvPr>
        </p:nvSpPr>
        <p:spPr>
          <a:xfrm>
            <a:off x="7431567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subTitle" idx="6"/>
          </p:nvPr>
        </p:nvSpPr>
        <p:spPr>
          <a:xfrm>
            <a:off x="7431567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subTitle" idx="7"/>
          </p:nvPr>
        </p:nvSpPr>
        <p:spPr>
          <a:xfrm>
            <a:off x="7431567" y="4032507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subTitle" idx="8"/>
          </p:nvPr>
        </p:nvSpPr>
        <p:spPr>
          <a:xfrm>
            <a:off x="7431567" y="4511363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5504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s numbers">
  <p:cSld name="Title and four colums number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16"/>
          <p:cNvSpPr/>
          <p:nvPr/>
        </p:nvSpPr>
        <p:spPr>
          <a:xfrm rot="1339804">
            <a:off x="-691258" y="6180613"/>
            <a:ext cx="1344417" cy="1344417"/>
          </a:xfrm>
          <a:prstGeom prst="blockArc">
            <a:avLst>
              <a:gd name="adj1" fmla="val 14875850"/>
              <a:gd name="adj2" fmla="val 20435345"/>
              <a:gd name="adj3" fmla="val 28025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title" idx="2" hasCustomPrompt="1"/>
          </p:nvPr>
        </p:nvSpPr>
        <p:spPr>
          <a:xfrm>
            <a:off x="3207933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27" name="Google Shape;127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6"/>
          <p:cNvSpPr txBox="1">
            <a:spLocks noGrp="1"/>
          </p:cNvSpPr>
          <p:nvPr>
            <p:ph type="subTitle" idx="1"/>
          </p:nvPr>
        </p:nvSpPr>
        <p:spPr>
          <a:xfrm>
            <a:off x="3207933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subTitle" idx="3"/>
          </p:nvPr>
        </p:nvSpPr>
        <p:spPr>
          <a:xfrm>
            <a:off x="3207933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 idx="4" hasCustomPrompt="1"/>
          </p:nvPr>
        </p:nvSpPr>
        <p:spPr>
          <a:xfrm>
            <a:off x="3165133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1" name="Google Shape;131;p16"/>
          <p:cNvSpPr txBox="1">
            <a:spLocks noGrp="1"/>
          </p:cNvSpPr>
          <p:nvPr>
            <p:ph type="subTitle" idx="5"/>
          </p:nvPr>
        </p:nvSpPr>
        <p:spPr>
          <a:xfrm>
            <a:off x="3165133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ubTitle" idx="6"/>
          </p:nvPr>
        </p:nvSpPr>
        <p:spPr>
          <a:xfrm>
            <a:off x="3165133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title" idx="7" hasCustomPrompt="1"/>
          </p:nvPr>
        </p:nvSpPr>
        <p:spPr>
          <a:xfrm>
            <a:off x="8206200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4" name="Google Shape;134;p16"/>
          <p:cNvSpPr txBox="1">
            <a:spLocks noGrp="1"/>
          </p:cNvSpPr>
          <p:nvPr>
            <p:ph type="subTitle" idx="8"/>
          </p:nvPr>
        </p:nvSpPr>
        <p:spPr>
          <a:xfrm>
            <a:off x="8206200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subTitle" idx="9"/>
          </p:nvPr>
        </p:nvSpPr>
        <p:spPr>
          <a:xfrm>
            <a:off x="8206200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title" idx="13" hasCustomPrompt="1"/>
          </p:nvPr>
        </p:nvSpPr>
        <p:spPr>
          <a:xfrm>
            <a:off x="8163400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7" name="Google Shape;137;p16"/>
          <p:cNvSpPr txBox="1">
            <a:spLocks noGrp="1"/>
          </p:cNvSpPr>
          <p:nvPr>
            <p:ph type="subTitle" idx="14"/>
          </p:nvPr>
        </p:nvSpPr>
        <p:spPr>
          <a:xfrm>
            <a:off x="8163400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15"/>
          </p:nvPr>
        </p:nvSpPr>
        <p:spPr>
          <a:xfrm>
            <a:off x="8163400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 idx="16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0009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102400" y="-102000"/>
            <a:ext cx="6185200" cy="7036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980400" y="965433"/>
            <a:ext cx="4322000" cy="5261200"/>
          </a:xfrm>
          <a:prstGeom prst="round1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7"/>
          <p:cNvSpPr txBox="1"/>
          <p:nvPr/>
        </p:nvSpPr>
        <p:spPr>
          <a:xfrm>
            <a:off x="1000000" y="956233"/>
            <a:ext cx="4302400" cy="52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7878667" y="799965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2"/>
          </p:nvPr>
        </p:nvSpPr>
        <p:spPr>
          <a:xfrm>
            <a:off x="7878667" y="13804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7878667" y="2704699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4"/>
          </p:nvPr>
        </p:nvSpPr>
        <p:spPr>
          <a:xfrm>
            <a:off x="7878667" y="32600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7878667" y="4609432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6"/>
          </p:nvPr>
        </p:nvSpPr>
        <p:spPr>
          <a:xfrm>
            <a:off x="7878667" y="51396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1109200" y="956233"/>
            <a:ext cx="4193200" cy="52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6766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 rot="7715609">
            <a:off x="-1044504" y="-1416485"/>
            <a:ext cx="3183760" cy="3183760"/>
          </a:xfrm>
          <a:prstGeom prst="blockArc">
            <a:avLst>
              <a:gd name="adj1" fmla="val 11751713"/>
              <a:gd name="adj2" fmla="val 837016"/>
              <a:gd name="adj3" fmla="val 9209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3" name="Google Shape;153;p18"/>
          <p:cNvSpPr/>
          <p:nvPr/>
        </p:nvSpPr>
        <p:spPr>
          <a:xfrm>
            <a:off x="10023400" y="4931533"/>
            <a:ext cx="4177600" cy="4177600"/>
          </a:xfrm>
          <a:prstGeom prst="donut">
            <a:avLst>
              <a:gd name="adj" fmla="val 8720"/>
            </a:avLst>
          </a:prstGeom>
          <a:solidFill>
            <a:srgbClr val="FBBC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4" name="Google Shape;154;p1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" name="Google Shape;155;p18"/>
          <p:cNvSpPr txBox="1"/>
          <p:nvPr/>
        </p:nvSpPr>
        <p:spPr>
          <a:xfrm>
            <a:off x="1450300" y="4755900"/>
            <a:ext cx="6612800" cy="9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458833" y="1890067"/>
            <a:ext cx="66128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33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8"/>
          <p:cNvSpPr txBox="1">
            <a:spLocks noGrp="1"/>
          </p:cNvSpPr>
          <p:nvPr>
            <p:ph type="title"/>
          </p:nvPr>
        </p:nvSpPr>
        <p:spPr>
          <a:xfrm>
            <a:off x="1458833" y="745233"/>
            <a:ext cx="9106800" cy="14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"/>
          </p:nvPr>
        </p:nvSpPr>
        <p:spPr>
          <a:xfrm>
            <a:off x="1458833" y="2158533"/>
            <a:ext cx="8573200" cy="18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59" name="Google Shape;159;p18"/>
          <p:cNvSpPr/>
          <p:nvPr/>
        </p:nvSpPr>
        <p:spPr>
          <a:xfrm rot="-3224087" flipH="1">
            <a:off x="10120981" y="10187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23869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10208306" y="4082831"/>
            <a:ext cx="4471145" cy="4905540"/>
          </a:xfrm>
          <a:prstGeom prst="blockArc">
            <a:avLst>
              <a:gd name="adj1" fmla="val 16550563"/>
              <a:gd name="adj2" fmla="val 608065"/>
              <a:gd name="adj3" fmla="val 823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1012652" y="-1202524"/>
            <a:ext cx="2274247" cy="2274247"/>
          </a:xfrm>
          <a:prstGeom prst="blockArc">
            <a:avLst>
              <a:gd name="adj1" fmla="val 13159347"/>
              <a:gd name="adj2" fmla="val 19114359"/>
              <a:gd name="adj3" fmla="val 2148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688000" y="533000"/>
            <a:ext cx="10816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19"/>
          <p:cNvSpPr txBox="1"/>
          <p:nvPr/>
        </p:nvSpPr>
        <p:spPr>
          <a:xfrm>
            <a:off x="1458833" y="1890067"/>
            <a:ext cx="9090800" cy="29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7014700" y="4614300"/>
            <a:ext cx="35348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 b="1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1458833" y="1890067"/>
            <a:ext cx="8904400" cy="25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subTitle" idx="1"/>
          </p:nvPr>
        </p:nvSpPr>
        <p:spPr>
          <a:xfrm>
            <a:off x="1458833" y="4672333"/>
            <a:ext cx="8846800" cy="6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297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text columns ">
  <p:cSld name="Two text columns 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/>
          <p:nvPr/>
        </p:nvSpPr>
        <p:spPr>
          <a:xfrm>
            <a:off x="-38100" y="-110200"/>
            <a:ext cx="6134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20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502333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1"/>
          </p:nvPr>
        </p:nvSpPr>
        <p:spPr>
          <a:xfrm>
            <a:off x="502333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2"/>
          </p:nvPr>
        </p:nvSpPr>
        <p:spPr>
          <a:xfrm>
            <a:off x="6327367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3"/>
          </p:nvPr>
        </p:nvSpPr>
        <p:spPr>
          <a:xfrm>
            <a:off x="6327367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8958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21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0" name="Google Shape;180;p21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8216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Title and lis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22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22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8" name="Google Shape;188;p22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2"/>
          <p:cNvSpPr txBox="1">
            <a:spLocks noGrp="1"/>
          </p:cNvSpPr>
          <p:nvPr>
            <p:ph type="body" idx="1"/>
          </p:nvPr>
        </p:nvSpPr>
        <p:spPr>
          <a:xfrm>
            <a:off x="937200" y="1536633"/>
            <a:ext cx="7119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01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 rot="10800000">
            <a:off x="10458563" y="-1411735"/>
            <a:ext cx="3309200" cy="33092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/>
          <p:nvPr/>
        </p:nvSpPr>
        <p:spPr>
          <a:xfrm rot="4458820">
            <a:off x="-1984884" y="5498695"/>
            <a:ext cx="3183776" cy="3183776"/>
          </a:xfrm>
          <a:prstGeom prst="blockArc">
            <a:avLst>
              <a:gd name="adj1" fmla="val 12582103"/>
              <a:gd name="adj2" fmla="val 16685375"/>
              <a:gd name="adj3" fmla="val 10255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4"/>
          <p:cNvSpPr txBox="1"/>
          <p:nvPr/>
        </p:nvSpPr>
        <p:spPr>
          <a:xfrm>
            <a:off x="1213100" y="2009667"/>
            <a:ext cx="9753600" cy="4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458833" y="375560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1284600" y="1511133"/>
            <a:ext cx="9622800" cy="40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2pPr>
            <a:lvl3pPr lvl="2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3pPr>
            <a:lvl4pPr lvl="3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4pPr>
            <a:lvl5pPr lvl="4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5pPr>
            <a:lvl6pPr lvl="5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6pPr>
            <a:lvl7pPr lvl="6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7pPr>
            <a:lvl8pPr lvl="7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8pPr>
            <a:lvl9pPr lvl="8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70967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/>
          <p:nvPr/>
        </p:nvSpPr>
        <p:spPr>
          <a:xfrm rot="8596392">
            <a:off x="-1187185" y="-1297390"/>
            <a:ext cx="2274247" cy="2274247"/>
          </a:xfrm>
          <a:prstGeom prst="blockArc">
            <a:avLst>
              <a:gd name="adj1" fmla="val 11751713"/>
              <a:gd name="adj2" fmla="val 2721617"/>
              <a:gd name="adj3" fmla="val 2605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2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23"/>
          <p:cNvSpPr/>
          <p:nvPr/>
        </p:nvSpPr>
        <p:spPr>
          <a:xfrm>
            <a:off x="10972367" y="5605967"/>
            <a:ext cx="2507200" cy="2507200"/>
          </a:xfrm>
          <a:prstGeom prst="donut">
            <a:avLst>
              <a:gd name="adj" fmla="val 872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23"/>
          <p:cNvSpPr txBox="1">
            <a:spLocks noGrp="1"/>
          </p:cNvSpPr>
          <p:nvPr>
            <p:ph type="subTitle" idx="1"/>
          </p:nvPr>
        </p:nvSpPr>
        <p:spPr>
          <a:xfrm>
            <a:off x="6731167" y="1499167"/>
            <a:ext cx="4026400" cy="4404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6" name="Google Shape;196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2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0530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10903471" y="-1535731"/>
            <a:ext cx="2598000" cy="2598000"/>
          </a:xfrm>
          <a:prstGeom prst="blockArc">
            <a:avLst>
              <a:gd name="adj1" fmla="val 10796618"/>
              <a:gd name="adj2" fmla="val 15882085"/>
              <a:gd name="adj3" fmla="val 7819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903102" y="5327367"/>
            <a:ext cx="3183681" cy="3183681"/>
          </a:xfrm>
          <a:prstGeom prst="blockArc">
            <a:avLst>
              <a:gd name="adj1" fmla="val 17683086"/>
              <a:gd name="adj2" fmla="val 837016"/>
              <a:gd name="adj3" fmla="val 92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1251567" y="1649267"/>
            <a:ext cx="4818400" cy="16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subTitle" idx="1"/>
          </p:nvPr>
        </p:nvSpPr>
        <p:spPr>
          <a:xfrm>
            <a:off x="1371600" y="2707433"/>
            <a:ext cx="4818400" cy="3216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564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s 2">
  <p:cSld name="Title and two colums 2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/>
        </p:nvSpPr>
        <p:spPr>
          <a:xfrm rot="10800000">
            <a:off x="-1573485" y="-1607067"/>
            <a:ext cx="3183600" cy="3183600"/>
          </a:xfrm>
          <a:prstGeom prst="blockArc">
            <a:avLst>
              <a:gd name="adj1" fmla="val 10779047"/>
              <a:gd name="adj2" fmla="val 16253876"/>
              <a:gd name="adj3" fmla="val 890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5" name="Google Shape;205;p25"/>
          <p:cNvSpPr txBox="1">
            <a:spLocks noGrp="1"/>
          </p:cNvSpPr>
          <p:nvPr>
            <p:ph type="title"/>
          </p:nvPr>
        </p:nvSpPr>
        <p:spPr>
          <a:xfrm>
            <a:off x="7292767" y="749751"/>
            <a:ext cx="3638400" cy="13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subTitle" idx="1"/>
          </p:nvPr>
        </p:nvSpPr>
        <p:spPr>
          <a:xfrm>
            <a:off x="6192775" y="2009220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ubTitle" idx="2"/>
          </p:nvPr>
        </p:nvSpPr>
        <p:spPr>
          <a:xfrm>
            <a:off x="6186091" y="2993500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8" name="Google Shape;208;p25"/>
          <p:cNvSpPr txBox="1">
            <a:spLocks noGrp="1"/>
          </p:cNvSpPr>
          <p:nvPr>
            <p:ph type="subTitle" idx="3"/>
          </p:nvPr>
        </p:nvSpPr>
        <p:spPr>
          <a:xfrm>
            <a:off x="6179400" y="4050887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9" name="Google Shape;209;p25"/>
          <p:cNvSpPr txBox="1">
            <a:spLocks noGrp="1"/>
          </p:cNvSpPr>
          <p:nvPr>
            <p:ph type="subTitle" idx="4"/>
          </p:nvPr>
        </p:nvSpPr>
        <p:spPr>
          <a:xfrm>
            <a:off x="6192775" y="5035299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13346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9579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89058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66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 txBox="1"/>
          <p:nvPr/>
        </p:nvSpPr>
        <p:spPr>
          <a:xfrm>
            <a:off x="1458833" y="518767"/>
            <a:ext cx="53204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-1131616" y="5790237"/>
            <a:ext cx="2274000" cy="2274000"/>
          </a:xfrm>
          <a:prstGeom prst="blockArc">
            <a:avLst>
              <a:gd name="adj1" fmla="val 16164733"/>
              <a:gd name="adj2" fmla="val 69283"/>
              <a:gd name="adj3" fmla="val 23676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1490200" y="4083500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2"/>
          </p:nvPr>
        </p:nvSpPr>
        <p:spPr>
          <a:xfrm>
            <a:off x="1490200" y="4586676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6810600" y="4083484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6810600" y="4586664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135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65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417164" y="-1399935"/>
            <a:ext cx="2610400" cy="2610400"/>
          </a:xfrm>
          <a:prstGeom prst="blockArc">
            <a:avLst>
              <a:gd name="adj1" fmla="val 16339879"/>
              <a:gd name="adj2" fmla="val 21412310"/>
              <a:gd name="adj3" fmla="val 12046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7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7"/>
          <p:cNvSpPr txBox="1">
            <a:spLocks noGrp="1"/>
          </p:cNvSpPr>
          <p:nvPr>
            <p:ph type="subTitle" idx="1"/>
          </p:nvPr>
        </p:nvSpPr>
        <p:spPr>
          <a:xfrm>
            <a:off x="1448479" y="3416935"/>
            <a:ext cx="4736000" cy="21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842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6" name="Google Shape;56;p8"/>
          <p:cNvSpPr/>
          <p:nvPr/>
        </p:nvSpPr>
        <p:spPr>
          <a:xfrm rot="8605101">
            <a:off x="8569024" y="-620280"/>
            <a:ext cx="2273949" cy="2273949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1556600" y="1557667"/>
            <a:ext cx="9078800" cy="34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8" name="Google Shape;58;p8"/>
          <p:cNvSpPr/>
          <p:nvPr/>
        </p:nvSpPr>
        <p:spPr>
          <a:xfrm rot="-899996">
            <a:off x="-1737667" y="5281237"/>
            <a:ext cx="3339800" cy="3339800"/>
          </a:xfrm>
          <a:prstGeom prst="blockArc">
            <a:avLst>
              <a:gd name="adj1" fmla="val 17160890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334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1" name="Google Shape;61;p9"/>
          <p:cNvSpPr txBox="1"/>
          <p:nvPr/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33">
                <a:solidFill>
                  <a:srgbClr val="595959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33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5064508" y="5824904"/>
            <a:ext cx="2378253" cy="2378640"/>
          </a:xfrm>
          <a:prstGeom prst="blockArc">
            <a:avLst>
              <a:gd name="adj1" fmla="val 12085351"/>
              <a:gd name="adj2" fmla="val 16819483"/>
              <a:gd name="adj3" fmla="val 1755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9"/>
          <p:cNvSpPr/>
          <p:nvPr/>
        </p:nvSpPr>
        <p:spPr>
          <a:xfrm>
            <a:off x="6096000" y="-98567"/>
            <a:ext cx="6096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9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6944967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6695033" y="1080000"/>
            <a:ext cx="4732800" cy="51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/>
          </p:nvPr>
        </p:nvSpPr>
        <p:spPr>
          <a:xfrm>
            <a:off x="803200" y="1150467"/>
            <a:ext cx="4732800" cy="42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278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244433" y="5640767"/>
            <a:ext cx="71696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952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 rot="4458820">
            <a:off x="-1822251" y="5688428"/>
            <a:ext cx="3183776" cy="3183776"/>
          </a:xfrm>
          <a:prstGeom prst="blockArc">
            <a:avLst>
              <a:gd name="adj1" fmla="val 12020406"/>
              <a:gd name="adj2" fmla="val 16274686"/>
              <a:gd name="adj3" fmla="val 10157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11"/>
          <p:cNvSpPr/>
          <p:nvPr/>
        </p:nvSpPr>
        <p:spPr>
          <a:xfrm rot="10800000">
            <a:off x="3324200" y="1368867"/>
            <a:ext cx="5543600" cy="35588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11"/>
          <p:cNvSpPr txBox="1">
            <a:spLocks noGrp="1"/>
          </p:cNvSpPr>
          <p:nvPr>
            <p:ph type="title" hasCustomPrompt="1"/>
          </p:nvPr>
        </p:nvSpPr>
        <p:spPr>
          <a:xfrm>
            <a:off x="3324200" y="1316800"/>
            <a:ext cx="5543600" cy="3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6" name="Google Shape;76;p11"/>
          <p:cNvSpPr txBox="1">
            <a:spLocks noGrp="1"/>
          </p:cNvSpPr>
          <p:nvPr>
            <p:ph type="title" idx="2"/>
          </p:nvPr>
        </p:nvSpPr>
        <p:spPr>
          <a:xfrm>
            <a:off x="3999400" y="4927667"/>
            <a:ext cx="4193200" cy="11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/>
          <p:nvPr/>
        </p:nvSpPr>
        <p:spPr>
          <a:xfrm rot="10800000">
            <a:off x="9580555" y="-2590671"/>
            <a:ext cx="4905600" cy="4905600"/>
          </a:xfrm>
          <a:prstGeom prst="blockArc">
            <a:avLst>
              <a:gd name="adj1" fmla="val 15904124"/>
              <a:gd name="adj2" fmla="val 21548879"/>
              <a:gd name="adj3" fmla="val 959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1347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3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48230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50C671-1830-4823-8034-8787E2EE7B30}"/>
              </a:ext>
            </a:extLst>
          </p:cNvPr>
          <p:cNvSpPr txBox="1"/>
          <p:nvPr/>
        </p:nvSpPr>
        <p:spPr>
          <a:xfrm>
            <a:off x="3203671" y="259524"/>
            <a:ext cx="87058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5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Times New Roman" panose="02020603050405020304" pitchFamily="18" charset="0"/>
              </a:rPr>
              <a:t>محاور الإطار الاستراتيجي لمشروعك - الرؤية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7316F">
                  <a:lumMod val="5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9037638" y="6411913"/>
            <a:ext cx="3154362" cy="414337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07386" y="1367161"/>
            <a:ext cx="9577229" cy="4123678"/>
            <a:chOff x="6376124" y="1644866"/>
            <a:chExt cx="5173596" cy="169321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6FE65D5-2379-4B0B-9E41-1DF187B2BBB3}"/>
                </a:ext>
              </a:extLst>
            </p:cNvPr>
            <p:cNvSpPr/>
            <p:nvPr/>
          </p:nvSpPr>
          <p:spPr>
            <a:xfrm>
              <a:off x="6376124" y="1644866"/>
              <a:ext cx="5173596" cy="1635665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Noto Sans" panose="020B0502040504020204" pitchFamily="34"/>
                  <a:cs typeface="Times New Roman" panose="02020603050405020304" pitchFamily="18" charset="0"/>
                </a:rPr>
                <a:t>الرؤية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Noto Sans" panose="020B0502040504020204" pitchFamily="34"/>
                  <a:cs typeface="+mn-cs"/>
                </a:rPr>
                <a:t> 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Noto Sans" panose="020B0502040504020204" pitchFamily="34"/>
                  <a:cs typeface="+mn-cs"/>
                </a:rPr>
                <a:t>Vision</a:t>
              </a:r>
              <a:r>
                <a:rPr kumimoji="0" 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Simplified Arabic" panose="02020603050405020304" pitchFamily="18" charset="-78"/>
                  <a:ea typeface="Noto Sans" panose="020B0502040504020204" pitchFamily="34"/>
                  <a:cs typeface="+mn-cs"/>
                </a:rPr>
                <a:t>  </a:t>
              </a:r>
              <a:r>
                <a:rPr kumimoji="0" lang="ar-SA" sz="1800" b="1" i="1" u="none" strike="noStrike" kern="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          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0D5B7A8-5D65-45D1-B721-CB9331510B8E}"/>
                </a:ext>
              </a:extLst>
            </p:cNvPr>
            <p:cNvSpPr/>
            <p:nvPr/>
          </p:nvSpPr>
          <p:spPr>
            <a:xfrm>
              <a:off x="6376124" y="3280531"/>
              <a:ext cx="5173596" cy="57550"/>
            </a:xfrm>
            <a:prstGeom prst="rect">
              <a:avLst/>
            </a:prstGeom>
            <a:solidFill>
              <a:srgbClr val="131837"/>
            </a:solidFill>
            <a:ln w="12700" cap="flat" cmpd="sng" algn="ctr">
              <a:solidFill>
                <a:srgbClr val="05917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268583" y="3220567"/>
            <a:ext cx="7654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</a:p>
          <a:p>
            <a:pPr marL="285750" marR="0" lvl="0" indent="-28575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ar-S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61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E401CF-4ABD-425E-BCFC-77308B284C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37638" y="6438900"/>
            <a:ext cx="3154362" cy="414338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EC5F87-E21B-4A30-A284-C2D2AEBEAE03}"/>
              </a:ext>
            </a:extLst>
          </p:cNvPr>
          <p:cNvSpPr txBox="1"/>
          <p:nvPr/>
        </p:nvSpPr>
        <p:spPr>
          <a:xfrm>
            <a:off x="3203671" y="259524"/>
            <a:ext cx="87058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5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Times New Roman" panose="02020603050405020304" pitchFamily="18" charset="0"/>
              </a:rPr>
              <a:t>محاور الإطار الاستراتيجي لمشروعك - الرسالة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7316F">
                  <a:lumMod val="5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D4DF1EA-1210-4136-94EB-41B99CFAA73D}"/>
              </a:ext>
            </a:extLst>
          </p:cNvPr>
          <p:cNvGrpSpPr/>
          <p:nvPr/>
        </p:nvGrpSpPr>
        <p:grpSpPr>
          <a:xfrm>
            <a:off x="1307386" y="1287262"/>
            <a:ext cx="9577229" cy="4181384"/>
            <a:chOff x="1307386" y="2102068"/>
            <a:chExt cx="9577229" cy="3387315"/>
          </a:xfrm>
          <a:solidFill>
            <a:schemeClr val="accent5">
              <a:lumMod val="20000"/>
              <a:lumOff val="80000"/>
            </a:schemeClr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BB871AC-6229-4168-A850-17295DDAF3C7}"/>
                </a:ext>
              </a:extLst>
            </p:cNvPr>
            <p:cNvGrpSpPr/>
            <p:nvPr/>
          </p:nvGrpSpPr>
          <p:grpSpPr>
            <a:xfrm>
              <a:off x="1307386" y="2102068"/>
              <a:ext cx="9577229" cy="3387315"/>
              <a:chOff x="6376124" y="1644866"/>
              <a:chExt cx="5173596" cy="1684937"/>
            </a:xfrm>
            <a:grp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E6AE1B4-BA60-42AD-8C55-F31AA2B16BBB}"/>
                  </a:ext>
                </a:extLst>
              </p:cNvPr>
              <p:cNvSpPr/>
              <p:nvPr/>
            </p:nvSpPr>
            <p:spPr>
              <a:xfrm>
                <a:off x="6376124" y="1644866"/>
                <a:ext cx="5173596" cy="16356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الرسالة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Noto Sans" panose="020B0502040504020204" pitchFamily="34"/>
                    <a:cs typeface="Times New Roman" panose="02020603050405020304" pitchFamily="18" charset="0"/>
                  </a:rPr>
                  <a:t>Mission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 </a:t>
                </a:r>
                <a:r>
                  <a:rPr kumimoji="0" lang="ar-SA" sz="1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 </a:t>
                </a: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285750" marR="0" lvl="0" indent="-28575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  </a:t>
                </a: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    </a:t>
                </a: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5800711-FA37-435B-AD43-AC514DF4EB6B}"/>
                  </a:ext>
                </a:extLst>
              </p:cNvPr>
              <p:cNvSpPr/>
              <p:nvPr/>
            </p:nvSpPr>
            <p:spPr>
              <a:xfrm>
                <a:off x="6376124" y="3280531"/>
                <a:ext cx="5173596" cy="49272"/>
              </a:xfrm>
              <a:prstGeom prst="rect">
                <a:avLst/>
              </a:prstGeom>
              <a:solidFill>
                <a:srgbClr val="1318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827EF4A-91F1-439C-9335-85FF2778E792}"/>
                </a:ext>
              </a:extLst>
            </p:cNvPr>
            <p:cNvSpPr txBox="1"/>
            <p:nvPr/>
          </p:nvSpPr>
          <p:spPr>
            <a:xfrm>
              <a:off x="2268583" y="3220567"/>
              <a:ext cx="7654834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001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A90472-53F0-4F2D-9B34-B9B80FBD489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37638" y="6438900"/>
            <a:ext cx="3154362" cy="414338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0856125-81B4-4230-9B54-382F25D24E7E}"/>
              </a:ext>
            </a:extLst>
          </p:cNvPr>
          <p:cNvGrpSpPr/>
          <p:nvPr/>
        </p:nvGrpSpPr>
        <p:grpSpPr>
          <a:xfrm>
            <a:off x="1307386" y="1260630"/>
            <a:ext cx="9577229" cy="4163626"/>
            <a:chOff x="1307386" y="2102068"/>
            <a:chExt cx="9577229" cy="3403210"/>
          </a:xfrm>
          <a:solidFill>
            <a:schemeClr val="accent6"/>
          </a:solidFill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DCD4404-94A0-4C1A-A931-3C8894C3F25A}"/>
                </a:ext>
              </a:extLst>
            </p:cNvPr>
            <p:cNvGrpSpPr/>
            <p:nvPr/>
          </p:nvGrpSpPr>
          <p:grpSpPr>
            <a:xfrm>
              <a:off x="1307386" y="2102068"/>
              <a:ext cx="9577229" cy="3403210"/>
              <a:chOff x="6376124" y="1644866"/>
              <a:chExt cx="5173596" cy="1692844"/>
            </a:xfrm>
            <a:grpFill/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56FAA89-E309-42DC-BBD2-A40C79A38D45}"/>
                  </a:ext>
                </a:extLst>
              </p:cNvPr>
              <p:cNvSpPr/>
              <p:nvPr/>
            </p:nvSpPr>
            <p:spPr>
              <a:xfrm>
                <a:off x="6376124" y="1644866"/>
                <a:ext cx="5173596" cy="16356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القيم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 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Noto Sans" panose="020B0502040504020204" pitchFamily="34"/>
                    <a:cs typeface="Times New Roman" panose="02020603050405020304" pitchFamily="18" charset="0"/>
                  </a:rPr>
                  <a:t>Values</a:t>
                </a:r>
                <a:r>
                  <a:rPr kumimoji="0" 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 </a:t>
                </a:r>
                <a:r>
                  <a:rPr kumimoji="0" lang="ar-SA" sz="18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 </a:t>
                </a: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 </a:t>
                </a: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C6C4EE5-BA1C-4E14-9A4A-CF516179A994}"/>
                  </a:ext>
                </a:extLst>
              </p:cNvPr>
              <p:cNvSpPr/>
              <p:nvPr/>
            </p:nvSpPr>
            <p:spPr>
              <a:xfrm>
                <a:off x="6376124" y="3280531"/>
                <a:ext cx="5173596" cy="57179"/>
              </a:xfrm>
              <a:prstGeom prst="rect">
                <a:avLst/>
              </a:prstGeom>
              <a:solidFill>
                <a:srgbClr val="1318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7B1190E-14BB-45EE-B88B-EE7B8E57EDC0}"/>
                </a:ext>
              </a:extLst>
            </p:cNvPr>
            <p:cNvSpPr txBox="1"/>
            <p:nvPr/>
          </p:nvSpPr>
          <p:spPr>
            <a:xfrm>
              <a:off x="2268583" y="3220567"/>
              <a:ext cx="7654834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BF7EC19-786A-409F-89A3-A22F91ED64F1}"/>
              </a:ext>
            </a:extLst>
          </p:cNvPr>
          <p:cNvSpPr txBox="1"/>
          <p:nvPr/>
        </p:nvSpPr>
        <p:spPr>
          <a:xfrm>
            <a:off x="3203671" y="259524"/>
            <a:ext cx="870588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5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Times New Roman" panose="02020603050405020304" pitchFamily="18" charset="0"/>
              </a:rPr>
              <a:t>محاور الإطار الاستراتيجي لمشروعك - القيم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7316F">
                  <a:lumMod val="5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72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286FDF-73AA-4E76-B95B-C47E5D21F4F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37638" y="6438900"/>
            <a:ext cx="3154362" cy="414338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E810B4-98CC-4830-8C76-63BFA5B6A3BA}"/>
              </a:ext>
            </a:extLst>
          </p:cNvPr>
          <p:cNvSpPr txBox="1"/>
          <p:nvPr/>
        </p:nvSpPr>
        <p:spPr>
          <a:xfrm>
            <a:off x="2268583" y="259524"/>
            <a:ext cx="964097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5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Times New Roman" panose="02020603050405020304" pitchFamily="18" charset="0"/>
              </a:rPr>
              <a:t>محاور الإطار الاستراتيجي لمشروعك – الأهداف الاستراتيجية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27316F">
                  <a:lumMod val="5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6E63F52-3319-45A9-81FC-25925AE8D1B9}"/>
              </a:ext>
            </a:extLst>
          </p:cNvPr>
          <p:cNvGrpSpPr/>
          <p:nvPr/>
        </p:nvGrpSpPr>
        <p:grpSpPr>
          <a:xfrm>
            <a:off x="1307385" y="1545789"/>
            <a:ext cx="9577229" cy="4130056"/>
            <a:chOff x="1307386" y="2102068"/>
            <a:chExt cx="9577229" cy="3475774"/>
          </a:xfrm>
          <a:solidFill>
            <a:schemeClr val="accent5">
              <a:lumMod val="20000"/>
              <a:lumOff val="80000"/>
            </a:schemeClr>
          </a:solidFill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E1563C8-F5F4-473E-B500-589E70E3805F}"/>
                </a:ext>
              </a:extLst>
            </p:cNvPr>
            <p:cNvGrpSpPr/>
            <p:nvPr/>
          </p:nvGrpSpPr>
          <p:grpSpPr>
            <a:xfrm>
              <a:off x="1307386" y="2102068"/>
              <a:ext cx="9577229" cy="3475774"/>
              <a:chOff x="6376124" y="1644866"/>
              <a:chExt cx="5173596" cy="1728939"/>
            </a:xfrm>
            <a:grpFill/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751D55B-7D3B-4ACF-B542-0BB56E973C63}"/>
                  </a:ext>
                </a:extLst>
              </p:cNvPr>
              <p:cNvSpPr/>
              <p:nvPr/>
            </p:nvSpPr>
            <p:spPr>
              <a:xfrm>
                <a:off x="6376124" y="1644866"/>
                <a:ext cx="5173596" cy="1635665"/>
              </a:xfrm>
              <a:prstGeom prst="rect">
                <a:avLst/>
              </a:prstGeom>
              <a:grp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50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الأهداف الاستراتيجية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50000"/>
                      </a:srgbClr>
                    </a:solidFill>
                    <a:effectLst/>
                    <a:uLnTx/>
                    <a:uFillTx/>
                    <a:latin typeface="Simplified Arabic" panose="02020603050405020304" pitchFamily="18" charset="-78"/>
                    <a:ea typeface="Noto Sans" panose="020B0502040504020204" pitchFamily="34"/>
                    <a:cs typeface="Simplified Arabic" panose="02020603050405020304" pitchFamily="18" charset="-78"/>
                  </a:rPr>
                  <a:t> </a:t>
                </a: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50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Strategic Objectives </a:t>
                </a:r>
                <a:r>
                  <a:rPr kumimoji="0" lang="ar-SA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27316F">
                        <a:lumMod val="50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</a:t>
                </a: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    </a:t>
                </a: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ar-SA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954B5C1-00FD-497B-AFEA-A1885F68B0E5}"/>
                  </a:ext>
                </a:extLst>
              </p:cNvPr>
              <p:cNvSpPr/>
              <p:nvPr/>
            </p:nvSpPr>
            <p:spPr>
              <a:xfrm>
                <a:off x="6376124" y="3280531"/>
                <a:ext cx="5173596" cy="93274"/>
              </a:xfrm>
              <a:prstGeom prst="rect">
                <a:avLst/>
              </a:prstGeom>
              <a:solidFill>
                <a:srgbClr val="13183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AFFC115-201D-4425-BBC1-3B978E720520}"/>
                </a:ext>
              </a:extLst>
            </p:cNvPr>
            <p:cNvSpPr txBox="1"/>
            <p:nvPr/>
          </p:nvSpPr>
          <p:spPr>
            <a:xfrm>
              <a:off x="2268583" y="3220567"/>
              <a:ext cx="7654834" cy="147732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</a:p>
            <a:p>
              <a:pPr marL="285750" marR="0" lvl="0" indent="-28575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ar-SA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8742635"/>
      </p:ext>
    </p:extLst>
  </p:cSld>
  <p:clrMapOvr>
    <a:masterClrMapping/>
  </p:clrMapOvr>
</p:sld>
</file>

<file path=ppt/theme/theme1.xml><?xml version="1.0" encoding="utf-8"?>
<a:theme xmlns:a="http://schemas.openxmlformats.org/drawingml/2006/main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Montserrat</vt:lpstr>
      <vt:lpstr>Simplified Arabic</vt:lpstr>
      <vt:lpstr>Times New Roman</vt:lpstr>
      <vt:lpstr>Wingdings</vt:lpstr>
      <vt:lpstr>Livine Meeting by Slidesgo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1</cp:revision>
  <dcterms:created xsi:type="dcterms:W3CDTF">2024-02-19T12:36:26Z</dcterms:created>
  <dcterms:modified xsi:type="dcterms:W3CDTF">2024-02-19T12:36:48Z</dcterms:modified>
</cp:coreProperties>
</file>