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36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FE35DC-ADB7-4F24-B8CA-403C707A0DB7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3A9CE700-9173-4BE0-9EAA-A5581944BA3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436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054F1-ABD9-406B-9B04-4AB9C89A0CE1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658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6EE957-AB6F-4E3E-A612-895FB48833C4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404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words">
  <p:cSld name="Small words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 not remove" hidden="1">
            <a:extLst>
              <a:ext uri="{FF2B5EF4-FFF2-40B4-BE49-F238E27FC236}">
                <a16:creationId xmlns:a16="http://schemas.microsoft.com/office/drawing/2014/main" id="{F2137ED2-44C0-4753-ACA1-89B97C012AE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2" name="Google Shape;212;p27"/>
          <p:cNvSpPr txBox="1">
            <a:spLocks noGrp="1"/>
          </p:cNvSpPr>
          <p:nvPr>
            <p:ph type="title"/>
          </p:nvPr>
        </p:nvSpPr>
        <p:spPr>
          <a:xfrm>
            <a:off x="6477567" y="4637700"/>
            <a:ext cx="5218800" cy="18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2153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o not remove" hidden="1">
            <a:extLst>
              <a:ext uri="{FF2B5EF4-FFF2-40B4-BE49-F238E27FC236}">
                <a16:creationId xmlns:a16="http://schemas.microsoft.com/office/drawing/2014/main" id="{97B6095C-B2CC-4C00-907C-FD0A87FB48F8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 flipV="1">
            <a:off x="148279" y="862163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787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4">
            <a:extLst>
              <a:ext uri="{FF2B5EF4-FFF2-40B4-BE49-F238E27FC236}">
                <a16:creationId xmlns:a16="http://schemas.microsoft.com/office/drawing/2014/main" id="{4A0EA643-E018-4804-98F5-ED72D60FA05C}"/>
              </a:ext>
            </a:extLst>
          </p:cNvPr>
          <p:cNvSpPr/>
          <p:nvPr userDrawn="1"/>
        </p:nvSpPr>
        <p:spPr>
          <a:xfrm>
            <a:off x="2421288" y="4676968"/>
            <a:ext cx="7349423" cy="744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CC3C8D2A-7493-49A6-BC5D-85D373BCAF39}"/>
              </a:ext>
            </a:extLst>
          </p:cNvPr>
          <p:cNvGrpSpPr/>
          <p:nvPr userDrawn="1"/>
        </p:nvGrpSpPr>
        <p:grpSpPr>
          <a:xfrm>
            <a:off x="3034295" y="1729760"/>
            <a:ext cx="6123410" cy="3364399"/>
            <a:chOff x="-548507" y="477868"/>
            <a:chExt cx="11570449" cy="6357177"/>
          </a:xfrm>
        </p:grpSpPr>
        <p:sp>
          <p:nvSpPr>
            <p:cNvPr id="4" name="Freeform: Shape 16">
              <a:extLst>
                <a:ext uri="{FF2B5EF4-FFF2-40B4-BE49-F238E27FC236}">
                  <a16:creationId xmlns:a16="http://schemas.microsoft.com/office/drawing/2014/main" id="{DB9A46D1-AA19-4F9E-A750-3790822247BA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23">
              <a:extLst>
                <a:ext uri="{FF2B5EF4-FFF2-40B4-BE49-F238E27FC236}">
                  <a16:creationId xmlns:a16="http://schemas.microsoft.com/office/drawing/2014/main" id="{9B00005A-443E-4EDD-BA1C-9FF4B148EB7A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eform: Shape 24">
              <a:extLst>
                <a:ext uri="{FF2B5EF4-FFF2-40B4-BE49-F238E27FC236}">
                  <a16:creationId xmlns:a16="http://schemas.microsoft.com/office/drawing/2014/main" id="{448ADAF5-2857-4508-A8F5-173632FFECB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25">
              <a:extLst>
                <a:ext uri="{FF2B5EF4-FFF2-40B4-BE49-F238E27FC236}">
                  <a16:creationId xmlns:a16="http://schemas.microsoft.com/office/drawing/2014/main" id="{470D56DA-963E-4CBB-99A3-8D678876D1C4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26">
              <a:extLst>
                <a:ext uri="{FF2B5EF4-FFF2-40B4-BE49-F238E27FC236}">
                  <a16:creationId xmlns:a16="http://schemas.microsoft.com/office/drawing/2014/main" id="{63669232-C35B-4F94-B0BE-A9C6E3D46C2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9" name="Group 27">
              <a:extLst>
                <a:ext uri="{FF2B5EF4-FFF2-40B4-BE49-F238E27FC236}">
                  <a16:creationId xmlns:a16="http://schemas.microsoft.com/office/drawing/2014/main" id="{6BC1DAE5-414B-4DF8-85B5-7B918E3DCE98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4" name="Rectangle: Rounded Corners 32">
                <a:extLst>
                  <a:ext uri="{FF2B5EF4-FFF2-40B4-BE49-F238E27FC236}">
                    <a16:creationId xmlns:a16="http://schemas.microsoft.com/office/drawing/2014/main" id="{FB011250-DC07-4C0C-A382-B7F80C149DEE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: Rounded Corners 33">
                <a:extLst>
                  <a:ext uri="{FF2B5EF4-FFF2-40B4-BE49-F238E27FC236}">
                    <a16:creationId xmlns:a16="http://schemas.microsoft.com/office/drawing/2014/main" id="{93635ADE-7E35-4D6D-A3D2-0470AFCFA0F0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28">
              <a:extLst>
                <a:ext uri="{FF2B5EF4-FFF2-40B4-BE49-F238E27FC236}">
                  <a16:creationId xmlns:a16="http://schemas.microsoft.com/office/drawing/2014/main" id="{4CD72FD9-E2DC-4278-973C-FA8A0C137628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" name="Rectangle: Rounded Corners 30">
                <a:extLst>
                  <a:ext uri="{FF2B5EF4-FFF2-40B4-BE49-F238E27FC236}">
                    <a16:creationId xmlns:a16="http://schemas.microsoft.com/office/drawing/2014/main" id="{534D30CE-DF8A-4F25-B1A1-B0ECBCEEC126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: Rounded Corners 31">
                <a:extLst>
                  <a:ext uri="{FF2B5EF4-FFF2-40B4-BE49-F238E27FC236}">
                    <a16:creationId xmlns:a16="http://schemas.microsoft.com/office/drawing/2014/main" id="{304A726F-9BA6-4D31-8D52-5145F512C0D8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Freeform: Shape 29">
              <a:extLst>
                <a:ext uri="{FF2B5EF4-FFF2-40B4-BE49-F238E27FC236}">
                  <a16:creationId xmlns:a16="http://schemas.microsoft.com/office/drawing/2014/main" id="{2B5D7023-6965-4E5A-B312-584FF741348E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FD65EFBD-1384-42E6-BC73-BCA91FEC71B5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842916" y="1917910"/>
            <a:ext cx="4506168" cy="2726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9E4EF15C-FF47-4276-9AF7-4CC0536197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338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1_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3525904" y="2999853"/>
            <a:ext cx="6730831" cy="6989960"/>
          </a:xfrm>
          <a:prstGeom prst="blockArc">
            <a:avLst>
              <a:gd name="adj1" fmla="val 16373576"/>
              <a:gd name="adj2" fmla="val 722519"/>
              <a:gd name="adj3" fmla="val 7278"/>
            </a:avLst>
          </a:prstGeom>
          <a:solidFill>
            <a:srgbClr val="FFC8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Google Shape;20;p3"/>
          <p:cNvSpPr/>
          <p:nvPr/>
        </p:nvSpPr>
        <p:spPr>
          <a:xfrm rot="9899997">
            <a:off x="10095276" y="-1749959"/>
            <a:ext cx="4193447" cy="3628895"/>
          </a:xfrm>
          <a:prstGeom prst="blockArc">
            <a:avLst>
              <a:gd name="adj1" fmla="val 17023199"/>
              <a:gd name="adj2" fmla="val 920811"/>
              <a:gd name="adj3" fmla="val 9035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45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>
            <a:extLst>
              <a:ext uri="{FF2B5EF4-FFF2-40B4-BE49-F238E27FC236}">
                <a16:creationId xmlns:a16="http://schemas.microsoft.com/office/drawing/2014/main" id="{64ADF5EB-6529-45F3-AD50-88E0C21438E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DB05156-7022-47FA-8449-64FDA730A9B5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A6D6BC-9E2C-432C-9A5D-C060231AFDB0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81B2F-B325-4145-8798-0F28B0C98B7C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BE6035F-7CC6-46C7-9AEB-6ADA10B1D38B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5801913-98AE-438B-BDE8-12666D966E27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C4E16A-515C-4D25-BD61-670F72620E9D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CCA7F11-F003-4C26-B567-7140268ADCEF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3768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89058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70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 not remove" hidden="1">
            <a:extLst>
              <a:ext uri="{FF2B5EF4-FFF2-40B4-BE49-F238E27FC236}">
                <a16:creationId xmlns:a16="http://schemas.microsoft.com/office/drawing/2014/main" id="{A9F4A78D-1ADC-4379-A3A4-9D78E7696D0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86230" y="811784"/>
            <a:ext cx="9019539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7E7E7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542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9E8DC-5326-456C-AA11-0F645524D119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2017A9CE-CC84-4C44-B920-F864DB5737A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645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6DD67-933C-4C62-B6FF-8D56DF0B5858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479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898EA0-9097-44D6-ADDC-E2F0195B236E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315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305AE-CB47-479F-B19D-528A3E0F8366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415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761666-ABD7-45A1-B46B-0C88DA690306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233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 not remove" hidden="1">
            <a:extLst>
              <a:ext uri="{FF2B5EF4-FFF2-40B4-BE49-F238E27FC236}">
                <a16:creationId xmlns:a16="http://schemas.microsoft.com/office/drawing/2014/main" id="{6953E19E-2368-436F-A56E-8850DCDD56E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DA25F2-6843-440E-A7F5-AE224838CFC0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348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CDD6C7-6A94-4FE2-B149-8544E0B91E92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037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C1BD9E-467C-4B6B-AC00-138749E2C6D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2BCAA-7DD2-40D0-9DD5-09ECC55E8C8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478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7DA5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ED1D372-CA27-4BA1-B988-B26B3BE3462D}"/>
              </a:ext>
            </a:extLst>
          </p:cNvPr>
          <p:cNvSpPr txBox="1">
            <a:spLocks/>
          </p:cNvSpPr>
          <p:nvPr/>
        </p:nvSpPr>
        <p:spPr>
          <a:xfrm>
            <a:off x="-237410" y="215102"/>
            <a:ext cx="11915305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Simplified Arabic" panose="02020603050405020304" pitchFamily="18" charset="-78"/>
              </a:rPr>
              <a:t>خطة توظيف الشركات / المشاريع 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Simplified Arabic" panose="02020603050405020304" pitchFamily="18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FE66DA-50D6-41A0-A223-73C58717F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84069"/>
              </p:ext>
            </p:extLst>
          </p:nvPr>
        </p:nvGraphicFramePr>
        <p:xfrm>
          <a:off x="288016" y="1098775"/>
          <a:ext cx="11389879" cy="523840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740838">
                  <a:extLst>
                    <a:ext uri="{9D8B030D-6E8A-4147-A177-3AD203B41FA5}">
                      <a16:colId xmlns:a16="http://schemas.microsoft.com/office/drawing/2014/main" val="2594481123"/>
                    </a:ext>
                  </a:extLst>
                </a:gridCol>
                <a:gridCol w="1740838">
                  <a:extLst>
                    <a:ext uri="{9D8B030D-6E8A-4147-A177-3AD203B41FA5}">
                      <a16:colId xmlns:a16="http://schemas.microsoft.com/office/drawing/2014/main" val="574325606"/>
                    </a:ext>
                  </a:extLst>
                </a:gridCol>
                <a:gridCol w="2053296">
                  <a:extLst>
                    <a:ext uri="{9D8B030D-6E8A-4147-A177-3AD203B41FA5}">
                      <a16:colId xmlns:a16="http://schemas.microsoft.com/office/drawing/2014/main" val="3354301779"/>
                    </a:ext>
                  </a:extLst>
                </a:gridCol>
                <a:gridCol w="3060129">
                  <a:extLst>
                    <a:ext uri="{9D8B030D-6E8A-4147-A177-3AD203B41FA5}">
                      <a16:colId xmlns:a16="http://schemas.microsoft.com/office/drawing/2014/main" val="1076560573"/>
                    </a:ext>
                  </a:extLst>
                </a:gridCol>
                <a:gridCol w="984166">
                  <a:extLst>
                    <a:ext uri="{9D8B030D-6E8A-4147-A177-3AD203B41FA5}">
                      <a16:colId xmlns:a16="http://schemas.microsoft.com/office/drawing/2014/main" val="4173830003"/>
                    </a:ext>
                  </a:extLst>
                </a:gridCol>
                <a:gridCol w="1810612">
                  <a:extLst>
                    <a:ext uri="{9D8B030D-6E8A-4147-A177-3AD203B41FA5}">
                      <a16:colId xmlns:a16="http://schemas.microsoft.com/office/drawing/2014/main" val="1112920225"/>
                    </a:ext>
                  </a:extLst>
                </a:gridCol>
              </a:tblGrid>
              <a:tr h="44802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طبيعة العمل 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(دائم/ مؤقت)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تاريخ التعيين المتوقع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الراتب الشهري المتوقع ($)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المهام والمسؤوليات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العدد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المسمى الوظيفي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7408066"/>
                  </a:ext>
                </a:extLst>
              </a:tr>
              <a:tr h="519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lvl="0" indent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None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731379"/>
                  </a:ext>
                </a:extLst>
              </a:tr>
              <a:tr h="53963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2001961"/>
                  </a:ext>
                </a:extLst>
              </a:tr>
              <a:tr h="519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endParaRPr lang="en-US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1585013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404087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9952958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341361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9617179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6869775"/>
                  </a:ext>
                </a:extLst>
              </a:tr>
              <a:tr h="5257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342900" marR="0" lvl="0" indent="-34290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Char char=""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Simplified Arabic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1532274"/>
                  </a:ext>
                </a:extLst>
              </a:tr>
            </a:tbl>
          </a:graphicData>
        </a:graphic>
      </p:graphicFrame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9682D771-FF16-4537-9793-4B54FD575DC5}"/>
              </a:ext>
            </a:extLst>
          </p:cNvPr>
          <p:cNvSpPr txBox="1">
            <a:spLocks/>
          </p:cNvSpPr>
          <p:nvPr/>
        </p:nvSpPr>
        <p:spPr>
          <a:xfrm>
            <a:off x="8718802" y="6438891"/>
            <a:ext cx="3154401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296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3</cp:revision>
  <dcterms:created xsi:type="dcterms:W3CDTF">2023-12-20T09:05:18Z</dcterms:created>
  <dcterms:modified xsi:type="dcterms:W3CDTF">2024-02-19T13:06:19Z</dcterms:modified>
</cp:coreProperties>
</file>