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3"/>
  </p:notesMasterIdLst>
  <p:sldIdLst>
    <p:sldId id="3525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1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CA1ED-D238-42F8-8C76-5880043BA495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1F0A47-0870-41FC-99D8-8E261F6A3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42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9547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15762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890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 userDrawn="1"/>
        </p:nvCxnSpPr>
        <p:spPr>
          <a:xfrm flipV="1">
            <a:off x="148279" y="889058"/>
            <a:ext cx="11948160" cy="14515"/>
          </a:xfrm>
          <a:prstGeom prst="line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  <a:effectLst>
            <a:glow rad="101600">
              <a:schemeClr val="accent6">
                <a:lumMod val="20000"/>
                <a:lumOff val="8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8802" y="6438891"/>
            <a:ext cx="3154401" cy="413809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7416" y="6426560"/>
            <a:ext cx="12192000" cy="0"/>
          </a:xfrm>
          <a:prstGeom prst="line">
            <a:avLst/>
          </a:prstGeom>
          <a:ln>
            <a:solidFill>
              <a:srgbClr val="002060"/>
            </a:solidFill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96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03217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84953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82903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10565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84819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59348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08375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21441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36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04890926-EDD2-45DF-8601-C2D759BA6CF0}"/>
              </a:ext>
            </a:extLst>
          </p:cNvPr>
          <p:cNvSpPr txBox="1">
            <a:spLocks/>
          </p:cNvSpPr>
          <p:nvPr/>
        </p:nvSpPr>
        <p:spPr>
          <a:xfrm>
            <a:off x="736838" y="22365"/>
            <a:ext cx="11086511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0360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SA" sz="3600" b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uLnTx/>
                <a:uFillTx/>
                <a:latin typeface="Simplified Arabic" panose="02020603050405020304" pitchFamily="18" charset="-78"/>
                <a:ea typeface="+mn-ea"/>
                <a:cs typeface="+mj-cs"/>
              </a:rPr>
              <a:t>تحليل البيئة الرباعي لمشروعك 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Simplified Arabic" panose="02020603050405020304" pitchFamily="18" charset="-78"/>
              <a:ea typeface="+mn-ea"/>
              <a:cs typeface="+mj-cs"/>
            </a:endParaRPr>
          </a:p>
        </p:txBody>
      </p:sp>
      <p:sp>
        <p:nvSpPr>
          <p:cNvPr id="4" name="Google Shape;1004;p35">
            <a:extLst>
              <a:ext uri="{FF2B5EF4-FFF2-40B4-BE49-F238E27FC236}">
                <a16:creationId xmlns:a16="http://schemas.microsoft.com/office/drawing/2014/main" id="{443F438F-9347-4D9C-840D-ACC78B57564D}"/>
              </a:ext>
            </a:extLst>
          </p:cNvPr>
          <p:cNvSpPr/>
          <p:nvPr/>
        </p:nvSpPr>
        <p:spPr>
          <a:xfrm>
            <a:off x="1251194" y="3512267"/>
            <a:ext cx="2270800" cy="2325371"/>
          </a:xfrm>
          <a:prstGeom prst="rect">
            <a:avLst/>
          </a:prstGeom>
          <a:noFill/>
          <a:ln w="28575" cap="flat" cmpd="sng">
            <a:solidFill>
              <a:schemeClr val="accent5">
                <a:lumMod val="75000"/>
              </a:schemeClr>
            </a:solidFill>
            <a:prstDash val="sysDash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5" name="Google Shape;1005;p35">
            <a:extLst>
              <a:ext uri="{FF2B5EF4-FFF2-40B4-BE49-F238E27FC236}">
                <a16:creationId xmlns:a16="http://schemas.microsoft.com/office/drawing/2014/main" id="{8DCC1D23-D36C-4832-9CFB-CCC6E8D3EDD3}"/>
              </a:ext>
            </a:extLst>
          </p:cNvPr>
          <p:cNvSpPr/>
          <p:nvPr/>
        </p:nvSpPr>
        <p:spPr>
          <a:xfrm>
            <a:off x="2073096" y="2744306"/>
            <a:ext cx="465967" cy="292933"/>
          </a:xfrm>
          <a:custGeom>
            <a:avLst/>
            <a:gdLst/>
            <a:ahLst/>
            <a:cxnLst/>
            <a:rect l="l" t="t" r="r" b="b"/>
            <a:pathLst>
              <a:path w="13979" h="8788" extrusionOk="0">
                <a:moveTo>
                  <a:pt x="12181" y="536"/>
                </a:moveTo>
                <a:cubicBezTo>
                  <a:pt x="12502" y="536"/>
                  <a:pt x="12800" y="655"/>
                  <a:pt x="13038" y="870"/>
                </a:cubicBezTo>
                <a:cubicBezTo>
                  <a:pt x="13276" y="1096"/>
                  <a:pt x="13419" y="1406"/>
                  <a:pt x="13431" y="1739"/>
                </a:cubicBezTo>
                <a:cubicBezTo>
                  <a:pt x="13443" y="2084"/>
                  <a:pt x="13324" y="2394"/>
                  <a:pt x="13097" y="2644"/>
                </a:cubicBezTo>
                <a:lnTo>
                  <a:pt x="8251" y="7847"/>
                </a:lnTo>
                <a:cubicBezTo>
                  <a:pt x="8025" y="8097"/>
                  <a:pt x="7716" y="8240"/>
                  <a:pt x="7359" y="8252"/>
                </a:cubicBezTo>
                <a:cubicBezTo>
                  <a:pt x="7336" y="8254"/>
                  <a:pt x="7314" y="8254"/>
                  <a:pt x="7291" y="8254"/>
                </a:cubicBezTo>
                <a:cubicBezTo>
                  <a:pt x="7019" y="8254"/>
                  <a:pt x="6708" y="8127"/>
                  <a:pt x="6477" y="7918"/>
                </a:cubicBezTo>
                <a:lnTo>
                  <a:pt x="1120" y="2918"/>
                </a:lnTo>
                <a:cubicBezTo>
                  <a:pt x="620" y="2453"/>
                  <a:pt x="596" y="1656"/>
                  <a:pt x="1060" y="1156"/>
                </a:cubicBezTo>
                <a:cubicBezTo>
                  <a:pt x="1310" y="882"/>
                  <a:pt x="1644" y="751"/>
                  <a:pt x="1977" y="751"/>
                </a:cubicBezTo>
                <a:cubicBezTo>
                  <a:pt x="2286" y="751"/>
                  <a:pt x="2596" y="870"/>
                  <a:pt x="2834" y="1084"/>
                </a:cubicBezTo>
                <a:lnTo>
                  <a:pt x="7275" y="5227"/>
                </a:lnTo>
                <a:lnTo>
                  <a:pt x="11264" y="941"/>
                </a:lnTo>
                <a:cubicBezTo>
                  <a:pt x="11502" y="679"/>
                  <a:pt x="11823" y="536"/>
                  <a:pt x="12169" y="536"/>
                </a:cubicBezTo>
                <a:close/>
                <a:moveTo>
                  <a:pt x="12169" y="1"/>
                </a:moveTo>
                <a:cubicBezTo>
                  <a:pt x="11680" y="13"/>
                  <a:pt x="11204" y="215"/>
                  <a:pt x="10871" y="572"/>
                </a:cubicBezTo>
                <a:lnTo>
                  <a:pt x="7239" y="4477"/>
                </a:lnTo>
                <a:lnTo>
                  <a:pt x="3203" y="703"/>
                </a:lnTo>
                <a:cubicBezTo>
                  <a:pt x="2857" y="380"/>
                  <a:pt x="2419" y="221"/>
                  <a:pt x="1982" y="221"/>
                </a:cubicBezTo>
                <a:cubicBezTo>
                  <a:pt x="1502" y="221"/>
                  <a:pt x="1022" y="412"/>
                  <a:pt x="667" y="786"/>
                </a:cubicBezTo>
                <a:cubicBezTo>
                  <a:pt x="0" y="1513"/>
                  <a:pt x="36" y="2644"/>
                  <a:pt x="762" y="3311"/>
                </a:cubicBezTo>
                <a:lnTo>
                  <a:pt x="6120" y="8299"/>
                </a:lnTo>
                <a:cubicBezTo>
                  <a:pt x="6442" y="8609"/>
                  <a:pt x="6882" y="8787"/>
                  <a:pt x="7275" y="8787"/>
                </a:cubicBezTo>
                <a:lnTo>
                  <a:pt x="7394" y="8787"/>
                </a:lnTo>
                <a:cubicBezTo>
                  <a:pt x="7870" y="8764"/>
                  <a:pt x="8311" y="8561"/>
                  <a:pt x="8644" y="8216"/>
                </a:cubicBezTo>
                <a:lnTo>
                  <a:pt x="13490" y="3001"/>
                </a:lnTo>
                <a:cubicBezTo>
                  <a:pt x="13812" y="2656"/>
                  <a:pt x="13978" y="2203"/>
                  <a:pt x="13966" y="1727"/>
                </a:cubicBezTo>
                <a:cubicBezTo>
                  <a:pt x="13943" y="1251"/>
                  <a:pt x="13740" y="810"/>
                  <a:pt x="13395" y="477"/>
                </a:cubicBezTo>
                <a:cubicBezTo>
                  <a:pt x="13062" y="167"/>
                  <a:pt x="12621" y="13"/>
                  <a:pt x="12169" y="1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6" name="Google Shape;1006;p35">
            <a:extLst>
              <a:ext uri="{FF2B5EF4-FFF2-40B4-BE49-F238E27FC236}">
                <a16:creationId xmlns:a16="http://schemas.microsoft.com/office/drawing/2014/main" id="{AC260822-30F6-4EC2-B3D3-565F053F3475}"/>
              </a:ext>
            </a:extLst>
          </p:cNvPr>
          <p:cNvSpPr/>
          <p:nvPr/>
        </p:nvSpPr>
        <p:spPr>
          <a:xfrm>
            <a:off x="2073896" y="3082840"/>
            <a:ext cx="465567" cy="291733"/>
          </a:xfrm>
          <a:custGeom>
            <a:avLst/>
            <a:gdLst/>
            <a:ahLst/>
            <a:cxnLst/>
            <a:rect l="l" t="t" r="r" b="b"/>
            <a:pathLst>
              <a:path w="13967" h="8752" extrusionOk="0">
                <a:moveTo>
                  <a:pt x="12168" y="548"/>
                </a:moveTo>
                <a:cubicBezTo>
                  <a:pt x="12479" y="548"/>
                  <a:pt x="12791" y="658"/>
                  <a:pt x="13026" y="882"/>
                </a:cubicBezTo>
                <a:cubicBezTo>
                  <a:pt x="13276" y="1108"/>
                  <a:pt x="13419" y="1417"/>
                  <a:pt x="13419" y="1751"/>
                </a:cubicBezTo>
                <a:cubicBezTo>
                  <a:pt x="13431" y="2084"/>
                  <a:pt x="13311" y="2406"/>
                  <a:pt x="13085" y="2644"/>
                </a:cubicBezTo>
                <a:lnTo>
                  <a:pt x="8204" y="7823"/>
                </a:lnTo>
                <a:cubicBezTo>
                  <a:pt x="7977" y="8073"/>
                  <a:pt x="7668" y="8204"/>
                  <a:pt x="7311" y="8216"/>
                </a:cubicBezTo>
                <a:cubicBezTo>
                  <a:pt x="7281" y="8220"/>
                  <a:pt x="7251" y="8221"/>
                  <a:pt x="7221" y="8221"/>
                </a:cubicBezTo>
                <a:cubicBezTo>
                  <a:pt x="6955" y="8221"/>
                  <a:pt x="6654" y="8086"/>
                  <a:pt x="6430" y="7883"/>
                </a:cubicBezTo>
                <a:lnTo>
                  <a:pt x="1108" y="2858"/>
                </a:lnTo>
                <a:cubicBezTo>
                  <a:pt x="607" y="2382"/>
                  <a:pt x="584" y="1584"/>
                  <a:pt x="1060" y="1084"/>
                </a:cubicBezTo>
                <a:cubicBezTo>
                  <a:pt x="1310" y="822"/>
                  <a:pt x="1631" y="691"/>
                  <a:pt x="1977" y="691"/>
                </a:cubicBezTo>
                <a:cubicBezTo>
                  <a:pt x="2274" y="691"/>
                  <a:pt x="2584" y="798"/>
                  <a:pt x="2834" y="1025"/>
                </a:cubicBezTo>
                <a:lnTo>
                  <a:pt x="7239" y="5192"/>
                </a:lnTo>
                <a:lnTo>
                  <a:pt x="11264" y="929"/>
                </a:lnTo>
                <a:cubicBezTo>
                  <a:pt x="11498" y="676"/>
                  <a:pt x="11832" y="548"/>
                  <a:pt x="12168" y="548"/>
                </a:cubicBezTo>
                <a:close/>
                <a:moveTo>
                  <a:pt x="12168" y="1"/>
                </a:moveTo>
                <a:cubicBezTo>
                  <a:pt x="11680" y="1"/>
                  <a:pt x="11204" y="203"/>
                  <a:pt x="10871" y="560"/>
                </a:cubicBezTo>
                <a:lnTo>
                  <a:pt x="7215" y="4442"/>
                </a:lnTo>
                <a:lnTo>
                  <a:pt x="3191" y="644"/>
                </a:lnTo>
                <a:cubicBezTo>
                  <a:pt x="2848" y="317"/>
                  <a:pt x="2408" y="156"/>
                  <a:pt x="1968" y="156"/>
                </a:cubicBezTo>
                <a:cubicBezTo>
                  <a:pt x="1494" y="156"/>
                  <a:pt x="1019" y="344"/>
                  <a:pt x="667" y="715"/>
                </a:cubicBezTo>
                <a:cubicBezTo>
                  <a:pt x="0" y="1429"/>
                  <a:pt x="24" y="2560"/>
                  <a:pt x="738" y="3239"/>
                </a:cubicBezTo>
                <a:lnTo>
                  <a:pt x="6072" y="8264"/>
                </a:lnTo>
                <a:cubicBezTo>
                  <a:pt x="6394" y="8573"/>
                  <a:pt x="6834" y="8752"/>
                  <a:pt x="7239" y="8752"/>
                </a:cubicBezTo>
                <a:lnTo>
                  <a:pt x="7346" y="8752"/>
                </a:lnTo>
                <a:cubicBezTo>
                  <a:pt x="7823" y="8740"/>
                  <a:pt x="8263" y="8537"/>
                  <a:pt x="8597" y="8192"/>
                </a:cubicBezTo>
                <a:lnTo>
                  <a:pt x="13466" y="3013"/>
                </a:lnTo>
                <a:cubicBezTo>
                  <a:pt x="13800" y="2668"/>
                  <a:pt x="13966" y="2215"/>
                  <a:pt x="13954" y="1739"/>
                </a:cubicBezTo>
                <a:cubicBezTo>
                  <a:pt x="13942" y="1263"/>
                  <a:pt x="13740" y="810"/>
                  <a:pt x="13395" y="489"/>
                </a:cubicBezTo>
                <a:cubicBezTo>
                  <a:pt x="13061" y="179"/>
                  <a:pt x="12633" y="1"/>
                  <a:pt x="12168" y="1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7" name="Google Shape;1007;p35">
            <a:extLst>
              <a:ext uri="{FF2B5EF4-FFF2-40B4-BE49-F238E27FC236}">
                <a16:creationId xmlns:a16="http://schemas.microsoft.com/office/drawing/2014/main" id="{E5437C65-18BD-4E10-A35D-5591893AA141}"/>
              </a:ext>
            </a:extLst>
          </p:cNvPr>
          <p:cNvSpPr/>
          <p:nvPr/>
        </p:nvSpPr>
        <p:spPr>
          <a:xfrm>
            <a:off x="1609279" y="1092889"/>
            <a:ext cx="1394000" cy="1394000"/>
          </a:xfrm>
          <a:prstGeom prst="ellipse">
            <a:avLst/>
          </a:prstGeom>
          <a:solidFill>
            <a:srgbClr val="4685BC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8" name="Google Shape;1008;p35">
            <a:extLst>
              <a:ext uri="{FF2B5EF4-FFF2-40B4-BE49-F238E27FC236}">
                <a16:creationId xmlns:a16="http://schemas.microsoft.com/office/drawing/2014/main" id="{50C1DBF1-0879-41D1-92AF-32BFB52B04A5}"/>
              </a:ext>
            </a:extLst>
          </p:cNvPr>
          <p:cNvSpPr/>
          <p:nvPr/>
        </p:nvSpPr>
        <p:spPr>
          <a:xfrm>
            <a:off x="1692879" y="1176489"/>
            <a:ext cx="1226800" cy="1226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kumimoji="0" lang="en" sz="60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S</a:t>
            </a: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9" name="Google Shape;1009;p35">
            <a:extLst>
              <a:ext uri="{FF2B5EF4-FFF2-40B4-BE49-F238E27FC236}">
                <a16:creationId xmlns:a16="http://schemas.microsoft.com/office/drawing/2014/main" id="{2C1F2991-F0C4-4774-865C-98D161EC8824}"/>
              </a:ext>
            </a:extLst>
          </p:cNvPr>
          <p:cNvGrpSpPr/>
          <p:nvPr/>
        </p:nvGrpSpPr>
        <p:grpSpPr>
          <a:xfrm>
            <a:off x="1369961" y="3619736"/>
            <a:ext cx="2032400" cy="1533867"/>
            <a:chOff x="990950" y="3137913"/>
            <a:chExt cx="1524300" cy="1150400"/>
          </a:xfrm>
        </p:grpSpPr>
        <p:sp>
          <p:nvSpPr>
            <p:cNvPr id="10" name="Google Shape;1010;p35">
              <a:extLst>
                <a:ext uri="{FF2B5EF4-FFF2-40B4-BE49-F238E27FC236}">
                  <a16:creationId xmlns:a16="http://schemas.microsoft.com/office/drawing/2014/main" id="{34D2D065-8E9B-4CD2-AA88-ABC849AA013A}"/>
                </a:ext>
              </a:extLst>
            </p:cNvPr>
            <p:cNvSpPr txBox="1"/>
            <p:nvPr/>
          </p:nvSpPr>
          <p:spPr>
            <a:xfrm>
              <a:off x="990950" y="3523312"/>
              <a:ext cx="1524300" cy="76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Roboto"/>
                <a:ea typeface="Roboto"/>
                <a:cs typeface="+mj-cs"/>
                <a:sym typeface="Roboto"/>
              </a:endParaRPr>
            </a:p>
          </p:txBody>
        </p:sp>
        <p:sp>
          <p:nvSpPr>
            <p:cNvPr id="11" name="Google Shape;1011;p35">
              <a:extLst>
                <a:ext uri="{FF2B5EF4-FFF2-40B4-BE49-F238E27FC236}">
                  <a16:creationId xmlns:a16="http://schemas.microsoft.com/office/drawing/2014/main" id="{339B8144-BEDF-4908-8438-6557106889E3}"/>
                </a:ext>
              </a:extLst>
            </p:cNvPr>
            <p:cNvSpPr txBox="1"/>
            <p:nvPr/>
          </p:nvSpPr>
          <p:spPr>
            <a:xfrm>
              <a:off x="990950" y="3137913"/>
              <a:ext cx="15243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" sz="2267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Fira Sans Extra Condensed Medium"/>
                  <a:ea typeface="Fira Sans Extra Condensed Medium"/>
                  <a:cs typeface="+mj-cs"/>
                  <a:sym typeface="Fira Sans Extra Condensed Medium"/>
                </a:rPr>
                <a:t>Strengths</a:t>
              </a:r>
              <a:endParaRPr kumimoji="0" lang="ar-SA" sz="2267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Fira Sans Extra Condensed Medium"/>
                <a:ea typeface="Fira Sans Extra Condensed Medium"/>
                <a:cs typeface="+mj-cs"/>
                <a:sym typeface="Fira Sans Extra Condensed Medium"/>
              </a:endParaRPr>
            </a:p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ar-SA" sz="2267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Fira Sans Extra Condensed Medium"/>
                  <a:ea typeface="Fira Sans Extra Condensed Medium"/>
                  <a:cs typeface="+mj-cs"/>
                  <a:sym typeface="Fira Sans Extra Condensed Medium"/>
                </a:rPr>
                <a:t>نقاط القوة</a:t>
              </a:r>
              <a:endParaRPr kumimoji="0" lang="en" sz="2267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Fira Sans Extra Condensed Medium"/>
                <a:ea typeface="Fira Sans Extra Condensed Medium"/>
                <a:cs typeface="+mj-cs"/>
                <a:sym typeface="Fira Sans Extra Condensed Medium"/>
              </a:endParaRPr>
            </a:p>
          </p:txBody>
        </p:sp>
      </p:grpSp>
      <p:sp>
        <p:nvSpPr>
          <p:cNvPr id="13" name="Google Shape;1013;p35">
            <a:extLst>
              <a:ext uri="{FF2B5EF4-FFF2-40B4-BE49-F238E27FC236}">
                <a16:creationId xmlns:a16="http://schemas.microsoft.com/office/drawing/2014/main" id="{56719155-B4A8-4028-9CCB-E07BEDBF1501}"/>
              </a:ext>
            </a:extLst>
          </p:cNvPr>
          <p:cNvSpPr/>
          <p:nvPr/>
        </p:nvSpPr>
        <p:spPr>
          <a:xfrm>
            <a:off x="3765427" y="3512268"/>
            <a:ext cx="2270800" cy="232537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ysDash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14" name="Google Shape;1014;p35">
            <a:extLst>
              <a:ext uri="{FF2B5EF4-FFF2-40B4-BE49-F238E27FC236}">
                <a16:creationId xmlns:a16="http://schemas.microsoft.com/office/drawing/2014/main" id="{CCC6A2C1-C3DB-44B1-8427-356C8B2EF0AB}"/>
              </a:ext>
            </a:extLst>
          </p:cNvPr>
          <p:cNvGrpSpPr/>
          <p:nvPr/>
        </p:nvGrpSpPr>
        <p:grpSpPr>
          <a:xfrm>
            <a:off x="3884632" y="3626260"/>
            <a:ext cx="2032400" cy="1533867"/>
            <a:chOff x="2667363" y="3137913"/>
            <a:chExt cx="1524300" cy="1150400"/>
          </a:xfrm>
        </p:grpSpPr>
        <p:sp>
          <p:nvSpPr>
            <p:cNvPr id="19" name="Google Shape;1015;p35">
              <a:extLst>
                <a:ext uri="{FF2B5EF4-FFF2-40B4-BE49-F238E27FC236}">
                  <a16:creationId xmlns:a16="http://schemas.microsoft.com/office/drawing/2014/main" id="{C2B20E70-10EB-40D7-A39C-5913D269B672}"/>
                </a:ext>
              </a:extLst>
            </p:cNvPr>
            <p:cNvSpPr txBox="1"/>
            <p:nvPr/>
          </p:nvSpPr>
          <p:spPr>
            <a:xfrm>
              <a:off x="2667363" y="3523312"/>
              <a:ext cx="1524300" cy="76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Roboto"/>
                <a:ea typeface="Roboto"/>
                <a:cs typeface="+mj-cs"/>
                <a:sym typeface="Roboto"/>
              </a:endParaRPr>
            </a:p>
          </p:txBody>
        </p:sp>
        <p:sp>
          <p:nvSpPr>
            <p:cNvPr id="20" name="Google Shape;1016;p35">
              <a:extLst>
                <a:ext uri="{FF2B5EF4-FFF2-40B4-BE49-F238E27FC236}">
                  <a16:creationId xmlns:a16="http://schemas.microsoft.com/office/drawing/2014/main" id="{C49AAF4E-0203-4503-92DC-2E51D394B981}"/>
                </a:ext>
              </a:extLst>
            </p:cNvPr>
            <p:cNvSpPr txBox="1"/>
            <p:nvPr/>
          </p:nvSpPr>
          <p:spPr>
            <a:xfrm>
              <a:off x="2667363" y="3137913"/>
              <a:ext cx="15243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" sz="2267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Fira Sans Extra Condensed Medium"/>
                  <a:ea typeface="Fira Sans Extra Condensed Medium"/>
                  <a:cs typeface="+mj-cs"/>
                  <a:sym typeface="Fira Sans Extra Condensed Medium"/>
                </a:rPr>
                <a:t>Weaknesses</a:t>
              </a:r>
              <a:endParaRPr kumimoji="0" lang="ar-SA" sz="2267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Fira Sans Extra Condensed Medium"/>
                <a:ea typeface="Fira Sans Extra Condensed Medium"/>
                <a:cs typeface="+mj-cs"/>
                <a:sym typeface="Fira Sans Extra Condensed Medium"/>
              </a:endParaRPr>
            </a:p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ar-SA" sz="2267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Fira Sans Extra Condensed Medium"/>
                  <a:ea typeface="Fira Sans Extra Condensed Medium"/>
                  <a:cs typeface="+mj-cs"/>
                  <a:sym typeface="Fira Sans Extra Condensed Medium"/>
                </a:rPr>
                <a:t>نقاط الضعف</a:t>
              </a:r>
              <a:endParaRPr kumimoji="0" sz="2267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Fira Sans Extra Condensed Medium"/>
                <a:ea typeface="Fira Sans Extra Condensed Medium"/>
                <a:cs typeface="+mj-cs"/>
                <a:sym typeface="Fira Sans Extra Condensed Medium"/>
              </a:endParaRPr>
            </a:p>
          </p:txBody>
        </p:sp>
      </p:grpSp>
      <p:sp>
        <p:nvSpPr>
          <p:cNvPr id="15" name="Google Shape;1017;p35">
            <a:extLst>
              <a:ext uri="{FF2B5EF4-FFF2-40B4-BE49-F238E27FC236}">
                <a16:creationId xmlns:a16="http://schemas.microsoft.com/office/drawing/2014/main" id="{ADB2FEBC-A13E-4138-A7A8-17BE74DF10B1}"/>
              </a:ext>
            </a:extLst>
          </p:cNvPr>
          <p:cNvSpPr/>
          <p:nvPr/>
        </p:nvSpPr>
        <p:spPr>
          <a:xfrm>
            <a:off x="4587762" y="2744306"/>
            <a:ext cx="465967" cy="292933"/>
          </a:xfrm>
          <a:custGeom>
            <a:avLst/>
            <a:gdLst/>
            <a:ahLst/>
            <a:cxnLst/>
            <a:rect l="l" t="t" r="r" b="b"/>
            <a:pathLst>
              <a:path w="13979" h="8788" extrusionOk="0">
                <a:moveTo>
                  <a:pt x="12181" y="536"/>
                </a:moveTo>
                <a:cubicBezTo>
                  <a:pt x="12502" y="536"/>
                  <a:pt x="12800" y="655"/>
                  <a:pt x="13038" y="870"/>
                </a:cubicBezTo>
                <a:cubicBezTo>
                  <a:pt x="13276" y="1096"/>
                  <a:pt x="13419" y="1406"/>
                  <a:pt x="13431" y="1739"/>
                </a:cubicBezTo>
                <a:cubicBezTo>
                  <a:pt x="13443" y="2084"/>
                  <a:pt x="13324" y="2394"/>
                  <a:pt x="13097" y="2644"/>
                </a:cubicBezTo>
                <a:lnTo>
                  <a:pt x="8251" y="7847"/>
                </a:lnTo>
                <a:cubicBezTo>
                  <a:pt x="8025" y="8097"/>
                  <a:pt x="7716" y="8240"/>
                  <a:pt x="7359" y="8252"/>
                </a:cubicBezTo>
                <a:cubicBezTo>
                  <a:pt x="7336" y="8254"/>
                  <a:pt x="7314" y="8254"/>
                  <a:pt x="7291" y="8254"/>
                </a:cubicBezTo>
                <a:cubicBezTo>
                  <a:pt x="7019" y="8254"/>
                  <a:pt x="6708" y="8127"/>
                  <a:pt x="6477" y="7918"/>
                </a:cubicBezTo>
                <a:lnTo>
                  <a:pt x="1120" y="2918"/>
                </a:lnTo>
                <a:cubicBezTo>
                  <a:pt x="620" y="2453"/>
                  <a:pt x="596" y="1656"/>
                  <a:pt x="1060" y="1156"/>
                </a:cubicBezTo>
                <a:cubicBezTo>
                  <a:pt x="1310" y="882"/>
                  <a:pt x="1644" y="751"/>
                  <a:pt x="1977" y="751"/>
                </a:cubicBezTo>
                <a:cubicBezTo>
                  <a:pt x="2286" y="751"/>
                  <a:pt x="2596" y="870"/>
                  <a:pt x="2834" y="1084"/>
                </a:cubicBezTo>
                <a:lnTo>
                  <a:pt x="7275" y="5227"/>
                </a:lnTo>
                <a:lnTo>
                  <a:pt x="11264" y="941"/>
                </a:lnTo>
                <a:cubicBezTo>
                  <a:pt x="11502" y="679"/>
                  <a:pt x="11823" y="536"/>
                  <a:pt x="12169" y="536"/>
                </a:cubicBezTo>
                <a:close/>
                <a:moveTo>
                  <a:pt x="12169" y="1"/>
                </a:moveTo>
                <a:cubicBezTo>
                  <a:pt x="11680" y="13"/>
                  <a:pt x="11204" y="215"/>
                  <a:pt x="10871" y="572"/>
                </a:cubicBezTo>
                <a:lnTo>
                  <a:pt x="7239" y="4477"/>
                </a:lnTo>
                <a:lnTo>
                  <a:pt x="3203" y="703"/>
                </a:lnTo>
                <a:cubicBezTo>
                  <a:pt x="2857" y="380"/>
                  <a:pt x="2419" y="221"/>
                  <a:pt x="1982" y="221"/>
                </a:cubicBezTo>
                <a:cubicBezTo>
                  <a:pt x="1502" y="221"/>
                  <a:pt x="1022" y="412"/>
                  <a:pt x="667" y="786"/>
                </a:cubicBezTo>
                <a:cubicBezTo>
                  <a:pt x="0" y="1513"/>
                  <a:pt x="36" y="2644"/>
                  <a:pt x="762" y="3311"/>
                </a:cubicBezTo>
                <a:lnTo>
                  <a:pt x="6120" y="8299"/>
                </a:lnTo>
                <a:cubicBezTo>
                  <a:pt x="6442" y="8609"/>
                  <a:pt x="6882" y="8787"/>
                  <a:pt x="7275" y="8787"/>
                </a:cubicBezTo>
                <a:lnTo>
                  <a:pt x="7394" y="8787"/>
                </a:lnTo>
                <a:cubicBezTo>
                  <a:pt x="7870" y="8764"/>
                  <a:pt x="8311" y="8561"/>
                  <a:pt x="8644" y="8216"/>
                </a:cubicBezTo>
                <a:lnTo>
                  <a:pt x="13490" y="3001"/>
                </a:lnTo>
                <a:cubicBezTo>
                  <a:pt x="13812" y="2656"/>
                  <a:pt x="13978" y="2203"/>
                  <a:pt x="13966" y="1727"/>
                </a:cubicBezTo>
                <a:cubicBezTo>
                  <a:pt x="13943" y="1251"/>
                  <a:pt x="13740" y="810"/>
                  <a:pt x="13395" y="477"/>
                </a:cubicBezTo>
                <a:cubicBezTo>
                  <a:pt x="13062" y="167"/>
                  <a:pt x="12621" y="13"/>
                  <a:pt x="12169" y="1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6" name="Google Shape;1018;p35">
            <a:extLst>
              <a:ext uri="{FF2B5EF4-FFF2-40B4-BE49-F238E27FC236}">
                <a16:creationId xmlns:a16="http://schemas.microsoft.com/office/drawing/2014/main" id="{C323F6F0-EE88-4366-8504-C03C49175AAA}"/>
              </a:ext>
            </a:extLst>
          </p:cNvPr>
          <p:cNvSpPr/>
          <p:nvPr/>
        </p:nvSpPr>
        <p:spPr>
          <a:xfrm>
            <a:off x="4588562" y="3082840"/>
            <a:ext cx="465567" cy="291733"/>
          </a:xfrm>
          <a:custGeom>
            <a:avLst/>
            <a:gdLst/>
            <a:ahLst/>
            <a:cxnLst/>
            <a:rect l="l" t="t" r="r" b="b"/>
            <a:pathLst>
              <a:path w="13967" h="8752" extrusionOk="0">
                <a:moveTo>
                  <a:pt x="12168" y="548"/>
                </a:moveTo>
                <a:cubicBezTo>
                  <a:pt x="12479" y="548"/>
                  <a:pt x="12791" y="658"/>
                  <a:pt x="13026" y="882"/>
                </a:cubicBezTo>
                <a:cubicBezTo>
                  <a:pt x="13276" y="1108"/>
                  <a:pt x="13419" y="1417"/>
                  <a:pt x="13419" y="1751"/>
                </a:cubicBezTo>
                <a:cubicBezTo>
                  <a:pt x="13431" y="2084"/>
                  <a:pt x="13311" y="2406"/>
                  <a:pt x="13085" y="2644"/>
                </a:cubicBezTo>
                <a:lnTo>
                  <a:pt x="8204" y="7823"/>
                </a:lnTo>
                <a:cubicBezTo>
                  <a:pt x="7977" y="8073"/>
                  <a:pt x="7668" y="8204"/>
                  <a:pt x="7311" y="8216"/>
                </a:cubicBezTo>
                <a:cubicBezTo>
                  <a:pt x="7281" y="8220"/>
                  <a:pt x="7251" y="8221"/>
                  <a:pt x="7221" y="8221"/>
                </a:cubicBezTo>
                <a:cubicBezTo>
                  <a:pt x="6955" y="8221"/>
                  <a:pt x="6654" y="8086"/>
                  <a:pt x="6430" y="7883"/>
                </a:cubicBezTo>
                <a:lnTo>
                  <a:pt x="1108" y="2858"/>
                </a:lnTo>
                <a:cubicBezTo>
                  <a:pt x="607" y="2382"/>
                  <a:pt x="584" y="1584"/>
                  <a:pt x="1060" y="1084"/>
                </a:cubicBezTo>
                <a:cubicBezTo>
                  <a:pt x="1310" y="822"/>
                  <a:pt x="1631" y="691"/>
                  <a:pt x="1977" y="691"/>
                </a:cubicBezTo>
                <a:cubicBezTo>
                  <a:pt x="2274" y="691"/>
                  <a:pt x="2584" y="798"/>
                  <a:pt x="2834" y="1025"/>
                </a:cubicBezTo>
                <a:lnTo>
                  <a:pt x="7239" y="5192"/>
                </a:lnTo>
                <a:lnTo>
                  <a:pt x="11264" y="929"/>
                </a:lnTo>
                <a:cubicBezTo>
                  <a:pt x="11498" y="676"/>
                  <a:pt x="11832" y="548"/>
                  <a:pt x="12168" y="548"/>
                </a:cubicBezTo>
                <a:close/>
                <a:moveTo>
                  <a:pt x="12168" y="1"/>
                </a:moveTo>
                <a:cubicBezTo>
                  <a:pt x="11680" y="1"/>
                  <a:pt x="11204" y="203"/>
                  <a:pt x="10871" y="560"/>
                </a:cubicBezTo>
                <a:lnTo>
                  <a:pt x="7215" y="4442"/>
                </a:lnTo>
                <a:lnTo>
                  <a:pt x="3191" y="644"/>
                </a:lnTo>
                <a:cubicBezTo>
                  <a:pt x="2848" y="317"/>
                  <a:pt x="2408" y="156"/>
                  <a:pt x="1968" y="156"/>
                </a:cubicBezTo>
                <a:cubicBezTo>
                  <a:pt x="1494" y="156"/>
                  <a:pt x="1019" y="344"/>
                  <a:pt x="667" y="715"/>
                </a:cubicBezTo>
                <a:cubicBezTo>
                  <a:pt x="0" y="1429"/>
                  <a:pt x="24" y="2560"/>
                  <a:pt x="738" y="3239"/>
                </a:cubicBezTo>
                <a:lnTo>
                  <a:pt x="6072" y="8264"/>
                </a:lnTo>
                <a:cubicBezTo>
                  <a:pt x="6394" y="8573"/>
                  <a:pt x="6834" y="8752"/>
                  <a:pt x="7239" y="8752"/>
                </a:cubicBezTo>
                <a:lnTo>
                  <a:pt x="7346" y="8752"/>
                </a:lnTo>
                <a:cubicBezTo>
                  <a:pt x="7823" y="8740"/>
                  <a:pt x="8263" y="8537"/>
                  <a:pt x="8597" y="8192"/>
                </a:cubicBezTo>
                <a:lnTo>
                  <a:pt x="13466" y="3013"/>
                </a:lnTo>
                <a:cubicBezTo>
                  <a:pt x="13800" y="2668"/>
                  <a:pt x="13966" y="2215"/>
                  <a:pt x="13954" y="1739"/>
                </a:cubicBezTo>
                <a:cubicBezTo>
                  <a:pt x="13942" y="1263"/>
                  <a:pt x="13740" y="810"/>
                  <a:pt x="13395" y="489"/>
                </a:cubicBezTo>
                <a:cubicBezTo>
                  <a:pt x="13061" y="179"/>
                  <a:pt x="12633" y="1"/>
                  <a:pt x="12168" y="1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7" name="Google Shape;1019;p35">
            <a:extLst>
              <a:ext uri="{FF2B5EF4-FFF2-40B4-BE49-F238E27FC236}">
                <a16:creationId xmlns:a16="http://schemas.microsoft.com/office/drawing/2014/main" id="{5C8B216A-33E4-4F1F-9C72-FB635DEA571F}"/>
              </a:ext>
            </a:extLst>
          </p:cNvPr>
          <p:cNvSpPr/>
          <p:nvPr/>
        </p:nvSpPr>
        <p:spPr>
          <a:xfrm>
            <a:off x="4123945" y="1092889"/>
            <a:ext cx="1394000" cy="1394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8" name="Google Shape;1020;p35">
            <a:extLst>
              <a:ext uri="{FF2B5EF4-FFF2-40B4-BE49-F238E27FC236}">
                <a16:creationId xmlns:a16="http://schemas.microsoft.com/office/drawing/2014/main" id="{ECB19C5C-23F2-4AF1-9E1C-7FA3099A2B35}"/>
              </a:ext>
            </a:extLst>
          </p:cNvPr>
          <p:cNvSpPr/>
          <p:nvPr/>
        </p:nvSpPr>
        <p:spPr>
          <a:xfrm>
            <a:off x="4207545" y="1176489"/>
            <a:ext cx="1226800" cy="1226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kumimoji="0" lang="en" sz="60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W</a:t>
            </a: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2" name="Google Shape;1022;p35">
            <a:extLst>
              <a:ext uri="{FF2B5EF4-FFF2-40B4-BE49-F238E27FC236}">
                <a16:creationId xmlns:a16="http://schemas.microsoft.com/office/drawing/2014/main" id="{4B2EBDAE-FB6D-45B7-B07D-C410205149EE}"/>
              </a:ext>
            </a:extLst>
          </p:cNvPr>
          <p:cNvSpPr/>
          <p:nvPr/>
        </p:nvSpPr>
        <p:spPr>
          <a:xfrm>
            <a:off x="6280094" y="3512268"/>
            <a:ext cx="2270800" cy="232537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ysDash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1" i="0" u="none" strike="noStrike" kern="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ea typeface="+mn-ea"/>
              <a:cs typeface="+mj-cs"/>
              <a:sym typeface="Arial"/>
            </a:endParaRPr>
          </a:p>
        </p:txBody>
      </p:sp>
      <p:grpSp>
        <p:nvGrpSpPr>
          <p:cNvPr id="23" name="Google Shape;1023;p35">
            <a:extLst>
              <a:ext uri="{FF2B5EF4-FFF2-40B4-BE49-F238E27FC236}">
                <a16:creationId xmlns:a16="http://schemas.microsoft.com/office/drawing/2014/main" id="{340E2289-EDED-4B12-AA89-CD757CDBA562}"/>
              </a:ext>
            </a:extLst>
          </p:cNvPr>
          <p:cNvGrpSpPr/>
          <p:nvPr/>
        </p:nvGrpSpPr>
        <p:grpSpPr>
          <a:xfrm>
            <a:off x="6399304" y="3633188"/>
            <a:ext cx="2151589" cy="1520412"/>
            <a:chOff x="4369413" y="3148003"/>
            <a:chExt cx="1613692" cy="1140309"/>
          </a:xfrm>
        </p:grpSpPr>
        <p:sp>
          <p:nvSpPr>
            <p:cNvPr id="28" name="Google Shape;1024;p35">
              <a:extLst>
                <a:ext uri="{FF2B5EF4-FFF2-40B4-BE49-F238E27FC236}">
                  <a16:creationId xmlns:a16="http://schemas.microsoft.com/office/drawing/2014/main" id="{1DDC3125-5C1E-4FDD-80B3-4572E9AC5C36}"/>
                </a:ext>
              </a:extLst>
            </p:cNvPr>
            <p:cNvSpPr txBox="1"/>
            <p:nvPr/>
          </p:nvSpPr>
          <p:spPr>
            <a:xfrm>
              <a:off x="4369413" y="3523312"/>
              <a:ext cx="1524300" cy="76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Roboto"/>
                <a:ea typeface="Roboto"/>
                <a:cs typeface="+mj-cs"/>
                <a:sym typeface="Roboto"/>
              </a:endParaRPr>
            </a:p>
          </p:txBody>
        </p:sp>
        <p:sp>
          <p:nvSpPr>
            <p:cNvPr id="29" name="Google Shape;1025;p35">
              <a:extLst>
                <a:ext uri="{FF2B5EF4-FFF2-40B4-BE49-F238E27FC236}">
                  <a16:creationId xmlns:a16="http://schemas.microsoft.com/office/drawing/2014/main" id="{87F774A7-D5DB-4B0E-AF30-C99BA20E2BD7}"/>
                </a:ext>
              </a:extLst>
            </p:cNvPr>
            <p:cNvSpPr txBox="1"/>
            <p:nvPr/>
          </p:nvSpPr>
          <p:spPr>
            <a:xfrm>
              <a:off x="4458805" y="3148003"/>
              <a:ext cx="15243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" sz="2267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Fira Sans Extra Condensed Medium"/>
                  <a:ea typeface="Fira Sans Extra Condensed Medium"/>
                  <a:cs typeface="+mj-cs"/>
                  <a:sym typeface="Fira Sans Extra Condensed Medium"/>
                </a:rPr>
                <a:t>Opportunities</a:t>
              </a:r>
              <a:endParaRPr kumimoji="0" lang="ar-SA" sz="2267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Fira Sans Extra Condensed Medium"/>
                <a:ea typeface="Fira Sans Extra Condensed Medium"/>
                <a:cs typeface="+mj-cs"/>
                <a:sym typeface="Fira Sans Extra Condensed Medium"/>
              </a:endParaRPr>
            </a:p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ar-SA" sz="2267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Fira Sans Extra Condensed Medium"/>
                  <a:ea typeface="Fira Sans Extra Condensed Medium"/>
                  <a:cs typeface="+mj-cs"/>
                  <a:sym typeface="Fira Sans Extra Condensed Medium"/>
                </a:rPr>
                <a:t>الفرص</a:t>
              </a:r>
              <a:endParaRPr kumimoji="0" sz="2267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Fira Sans Extra Condensed Medium"/>
                <a:ea typeface="Fira Sans Extra Condensed Medium"/>
                <a:cs typeface="+mj-cs"/>
                <a:sym typeface="Fira Sans Extra Condensed Medium"/>
              </a:endParaRPr>
            </a:p>
          </p:txBody>
        </p:sp>
      </p:grpSp>
      <p:sp>
        <p:nvSpPr>
          <p:cNvPr id="24" name="Google Shape;1026;p35">
            <a:extLst>
              <a:ext uri="{FF2B5EF4-FFF2-40B4-BE49-F238E27FC236}">
                <a16:creationId xmlns:a16="http://schemas.microsoft.com/office/drawing/2014/main" id="{98F094B2-DA8E-49BC-8C07-79DB673DC81C}"/>
              </a:ext>
            </a:extLst>
          </p:cNvPr>
          <p:cNvSpPr/>
          <p:nvPr/>
        </p:nvSpPr>
        <p:spPr>
          <a:xfrm>
            <a:off x="7102429" y="2744306"/>
            <a:ext cx="465967" cy="292933"/>
          </a:xfrm>
          <a:custGeom>
            <a:avLst/>
            <a:gdLst/>
            <a:ahLst/>
            <a:cxnLst/>
            <a:rect l="l" t="t" r="r" b="b"/>
            <a:pathLst>
              <a:path w="13979" h="8788" extrusionOk="0">
                <a:moveTo>
                  <a:pt x="12181" y="536"/>
                </a:moveTo>
                <a:cubicBezTo>
                  <a:pt x="12502" y="536"/>
                  <a:pt x="12800" y="655"/>
                  <a:pt x="13038" y="870"/>
                </a:cubicBezTo>
                <a:cubicBezTo>
                  <a:pt x="13276" y="1096"/>
                  <a:pt x="13419" y="1406"/>
                  <a:pt x="13431" y="1739"/>
                </a:cubicBezTo>
                <a:cubicBezTo>
                  <a:pt x="13443" y="2084"/>
                  <a:pt x="13324" y="2394"/>
                  <a:pt x="13097" y="2644"/>
                </a:cubicBezTo>
                <a:lnTo>
                  <a:pt x="8251" y="7847"/>
                </a:lnTo>
                <a:cubicBezTo>
                  <a:pt x="8025" y="8097"/>
                  <a:pt x="7716" y="8240"/>
                  <a:pt x="7359" y="8252"/>
                </a:cubicBezTo>
                <a:cubicBezTo>
                  <a:pt x="7336" y="8254"/>
                  <a:pt x="7314" y="8254"/>
                  <a:pt x="7291" y="8254"/>
                </a:cubicBezTo>
                <a:cubicBezTo>
                  <a:pt x="7019" y="8254"/>
                  <a:pt x="6708" y="8127"/>
                  <a:pt x="6477" y="7918"/>
                </a:cubicBezTo>
                <a:lnTo>
                  <a:pt x="1120" y="2918"/>
                </a:lnTo>
                <a:cubicBezTo>
                  <a:pt x="620" y="2453"/>
                  <a:pt x="596" y="1656"/>
                  <a:pt x="1060" y="1156"/>
                </a:cubicBezTo>
                <a:cubicBezTo>
                  <a:pt x="1310" y="882"/>
                  <a:pt x="1644" y="751"/>
                  <a:pt x="1977" y="751"/>
                </a:cubicBezTo>
                <a:cubicBezTo>
                  <a:pt x="2286" y="751"/>
                  <a:pt x="2596" y="870"/>
                  <a:pt x="2834" y="1084"/>
                </a:cubicBezTo>
                <a:lnTo>
                  <a:pt x="7275" y="5227"/>
                </a:lnTo>
                <a:lnTo>
                  <a:pt x="11264" y="941"/>
                </a:lnTo>
                <a:cubicBezTo>
                  <a:pt x="11502" y="679"/>
                  <a:pt x="11823" y="536"/>
                  <a:pt x="12169" y="536"/>
                </a:cubicBezTo>
                <a:close/>
                <a:moveTo>
                  <a:pt x="12169" y="1"/>
                </a:moveTo>
                <a:cubicBezTo>
                  <a:pt x="11680" y="13"/>
                  <a:pt x="11204" y="215"/>
                  <a:pt x="10871" y="572"/>
                </a:cubicBezTo>
                <a:lnTo>
                  <a:pt x="7239" y="4477"/>
                </a:lnTo>
                <a:lnTo>
                  <a:pt x="3203" y="703"/>
                </a:lnTo>
                <a:cubicBezTo>
                  <a:pt x="2857" y="380"/>
                  <a:pt x="2419" y="221"/>
                  <a:pt x="1982" y="221"/>
                </a:cubicBezTo>
                <a:cubicBezTo>
                  <a:pt x="1502" y="221"/>
                  <a:pt x="1022" y="412"/>
                  <a:pt x="667" y="786"/>
                </a:cubicBezTo>
                <a:cubicBezTo>
                  <a:pt x="0" y="1513"/>
                  <a:pt x="36" y="2644"/>
                  <a:pt x="762" y="3311"/>
                </a:cubicBezTo>
                <a:lnTo>
                  <a:pt x="6120" y="8299"/>
                </a:lnTo>
                <a:cubicBezTo>
                  <a:pt x="6442" y="8609"/>
                  <a:pt x="6882" y="8787"/>
                  <a:pt x="7275" y="8787"/>
                </a:cubicBezTo>
                <a:lnTo>
                  <a:pt x="7394" y="8787"/>
                </a:lnTo>
                <a:cubicBezTo>
                  <a:pt x="7870" y="8764"/>
                  <a:pt x="8311" y="8561"/>
                  <a:pt x="8644" y="8216"/>
                </a:cubicBezTo>
                <a:lnTo>
                  <a:pt x="13490" y="3001"/>
                </a:lnTo>
                <a:cubicBezTo>
                  <a:pt x="13812" y="2656"/>
                  <a:pt x="13978" y="2203"/>
                  <a:pt x="13966" y="1727"/>
                </a:cubicBezTo>
                <a:cubicBezTo>
                  <a:pt x="13943" y="1251"/>
                  <a:pt x="13740" y="810"/>
                  <a:pt x="13395" y="477"/>
                </a:cubicBezTo>
                <a:cubicBezTo>
                  <a:pt x="13062" y="167"/>
                  <a:pt x="12621" y="13"/>
                  <a:pt x="12169" y="1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5" name="Google Shape;1027;p35">
            <a:extLst>
              <a:ext uri="{FF2B5EF4-FFF2-40B4-BE49-F238E27FC236}">
                <a16:creationId xmlns:a16="http://schemas.microsoft.com/office/drawing/2014/main" id="{D7FBD1C8-63AA-4837-8713-73AC10243C3E}"/>
              </a:ext>
            </a:extLst>
          </p:cNvPr>
          <p:cNvSpPr/>
          <p:nvPr/>
        </p:nvSpPr>
        <p:spPr>
          <a:xfrm>
            <a:off x="7103229" y="3082840"/>
            <a:ext cx="465567" cy="291733"/>
          </a:xfrm>
          <a:custGeom>
            <a:avLst/>
            <a:gdLst/>
            <a:ahLst/>
            <a:cxnLst/>
            <a:rect l="l" t="t" r="r" b="b"/>
            <a:pathLst>
              <a:path w="13967" h="8752" extrusionOk="0">
                <a:moveTo>
                  <a:pt x="12168" y="548"/>
                </a:moveTo>
                <a:cubicBezTo>
                  <a:pt x="12479" y="548"/>
                  <a:pt x="12791" y="658"/>
                  <a:pt x="13026" y="882"/>
                </a:cubicBezTo>
                <a:cubicBezTo>
                  <a:pt x="13276" y="1108"/>
                  <a:pt x="13419" y="1417"/>
                  <a:pt x="13419" y="1751"/>
                </a:cubicBezTo>
                <a:cubicBezTo>
                  <a:pt x="13431" y="2084"/>
                  <a:pt x="13311" y="2406"/>
                  <a:pt x="13085" y="2644"/>
                </a:cubicBezTo>
                <a:lnTo>
                  <a:pt x="8204" y="7823"/>
                </a:lnTo>
                <a:cubicBezTo>
                  <a:pt x="7977" y="8073"/>
                  <a:pt x="7668" y="8204"/>
                  <a:pt x="7311" y="8216"/>
                </a:cubicBezTo>
                <a:cubicBezTo>
                  <a:pt x="7281" y="8220"/>
                  <a:pt x="7251" y="8221"/>
                  <a:pt x="7221" y="8221"/>
                </a:cubicBezTo>
                <a:cubicBezTo>
                  <a:pt x="6955" y="8221"/>
                  <a:pt x="6654" y="8086"/>
                  <a:pt x="6430" y="7883"/>
                </a:cubicBezTo>
                <a:lnTo>
                  <a:pt x="1108" y="2858"/>
                </a:lnTo>
                <a:cubicBezTo>
                  <a:pt x="607" y="2382"/>
                  <a:pt x="584" y="1584"/>
                  <a:pt x="1060" y="1084"/>
                </a:cubicBezTo>
                <a:cubicBezTo>
                  <a:pt x="1310" y="822"/>
                  <a:pt x="1631" y="691"/>
                  <a:pt x="1977" y="691"/>
                </a:cubicBezTo>
                <a:cubicBezTo>
                  <a:pt x="2274" y="691"/>
                  <a:pt x="2584" y="798"/>
                  <a:pt x="2834" y="1025"/>
                </a:cubicBezTo>
                <a:lnTo>
                  <a:pt x="7239" y="5192"/>
                </a:lnTo>
                <a:lnTo>
                  <a:pt x="11264" y="929"/>
                </a:lnTo>
                <a:cubicBezTo>
                  <a:pt x="11498" y="676"/>
                  <a:pt x="11832" y="548"/>
                  <a:pt x="12168" y="548"/>
                </a:cubicBezTo>
                <a:close/>
                <a:moveTo>
                  <a:pt x="12168" y="1"/>
                </a:moveTo>
                <a:cubicBezTo>
                  <a:pt x="11680" y="1"/>
                  <a:pt x="11204" y="203"/>
                  <a:pt x="10871" y="560"/>
                </a:cubicBezTo>
                <a:lnTo>
                  <a:pt x="7215" y="4442"/>
                </a:lnTo>
                <a:lnTo>
                  <a:pt x="3191" y="644"/>
                </a:lnTo>
                <a:cubicBezTo>
                  <a:pt x="2848" y="317"/>
                  <a:pt x="2408" y="156"/>
                  <a:pt x="1968" y="156"/>
                </a:cubicBezTo>
                <a:cubicBezTo>
                  <a:pt x="1494" y="156"/>
                  <a:pt x="1019" y="344"/>
                  <a:pt x="667" y="715"/>
                </a:cubicBezTo>
                <a:cubicBezTo>
                  <a:pt x="0" y="1429"/>
                  <a:pt x="24" y="2560"/>
                  <a:pt x="738" y="3239"/>
                </a:cubicBezTo>
                <a:lnTo>
                  <a:pt x="6072" y="8264"/>
                </a:lnTo>
                <a:cubicBezTo>
                  <a:pt x="6394" y="8573"/>
                  <a:pt x="6834" y="8752"/>
                  <a:pt x="7239" y="8752"/>
                </a:cubicBezTo>
                <a:lnTo>
                  <a:pt x="7346" y="8752"/>
                </a:lnTo>
                <a:cubicBezTo>
                  <a:pt x="7823" y="8740"/>
                  <a:pt x="8263" y="8537"/>
                  <a:pt x="8597" y="8192"/>
                </a:cubicBezTo>
                <a:lnTo>
                  <a:pt x="13466" y="3013"/>
                </a:lnTo>
                <a:cubicBezTo>
                  <a:pt x="13800" y="2668"/>
                  <a:pt x="13966" y="2215"/>
                  <a:pt x="13954" y="1739"/>
                </a:cubicBezTo>
                <a:cubicBezTo>
                  <a:pt x="13942" y="1263"/>
                  <a:pt x="13740" y="810"/>
                  <a:pt x="13395" y="489"/>
                </a:cubicBezTo>
                <a:cubicBezTo>
                  <a:pt x="13061" y="179"/>
                  <a:pt x="12633" y="1"/>
                  <a:pt x="12168" y="1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6" name="Google Shape;1028;p35">
            <a:extLst>
              <a:ext uri="{FF2B5EF4-FFF2-40B4-BE49-F238E27FC236}">
                <a16:creationId xmlns:a16="http://schemas.microsoft.com/office/drawing/2014/main" id="{44967654-2987-4792-A9A0-20393FB469CC}"/>
              </a:ext>
            </a:extLst>
          </p:cNvPr>
          <p:cNvSpPr/>
          <p:nvPr/>
        </p:nvSpPr>
        <p:spPr>
          <a:xfrm>
            <a:off x="6638612" y="1092889"/>
            <a:ext cx="1394000" cy="1394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7" name="Google Shape;1029;p35">
            <a:extLst>
              <a:ext uri="{FF2B5EF4-FFF2-40B4-BE49-F238E27FC236}">
                <a16:creationId xmlns:a16="http://schemas.microsoft.com/office/drawing/2014/main" id="{70B63207-6091-4222-AFE3-DD18584174E5}"/>
              </a:ext>
            </a:extLst>
          </p:cNvPr>
          <p:cNvSpPr/>
          <p:nvPr/>
        </p:nvSpPr>
        <p:spPr>
          <a:xfrm>
            <a:off x="6722212" y="1176489"/>
            <a:ext cx="1226800" cy="1226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kumimoji="0" lang="en" sz="60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O</a:t>
            </a: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1" name="Google Shape;1031;p35">
            <a:extLst>
              <a:ext uri="{FF2B5EF4-FFF2-40B4-BE49-F238E27FC236}">
                <a16:creationId xmlns:a16="http://schemas.microsoft.com/office/drawing/2014/main" id="{325E870D-3528-4ABA-AC7D-794D7551AFB2}"/>
              </a:ext>
            </a:extLst>
          </p:cNvPr>
          <p:cNvSpPr/>
          <p:nvPr/>
        </p:nvSpPr>
        <p:spPr>
          <a:xfrm>
            <a:off x="8794760" y="3512267"/>
            <a:ext cx="2270800" cy="2325369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ysDash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32" name="Google Shape;1032;p35">
            <a:extLst>
              <a:ext uri="{FF2B5EF4-FFF2-40B4-BE49-F238E27FC236}">
                <a16:creationId xmlns:a16="http://schemas.microsoft.com/office/drawing/2014/main" id="{ECCE0261-7757-406F-AE03-4DB7F04EFF53}"/>
              </a:ext>
            </a:extLst>
          </p:cNvPr>
          <p:cNvGrpSpPr/>
          <p:nvPr/>
        </p:nvGrpSpPr>
        <p:grpSpPr>
          <a:xfrm>
            <a:off x="8774486" y="3619463"/>
            <a:ext cx="2151584" cy="1533866"/>
            <a:chOff x="6071463" y="3137913"/>
            <a:chExt cx="1613688" cy="1150399"/>
          </a:xfrm>
        </p:grpSpPr>
        <p:sp>
          <p:nvSpPr>
            <p:cNvPr id="37" name="Google Shape;1033;p35">
              <a:extLst>
                <a:ext uri="{FF2B5EF4-FFF2-40B4-BE49-F238E27FC236}">
                  <a16:creationId xmlns:a16="http://schemas.microsoft.com/office/drawing/2014/main" id="{21CD3A75-0069-4E38-969E-72F936453715}"/>
                </a:ext>
              </a:extLst>
            </p:cNvPr>
            <p:cNvSpPr txBox="1"/>
            <p:nvPr/>
          </p:nvSpPr>
          <p:spPr>
            <a:xfrm>
              <a:off x="6071463" y="3523312"/>
              <a:ext cx="1524300" cy="76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Roboto"/>
                <a:ea typeface="Roboto"/>
                <a:cs typeface="+mj-cs"/>
                <a:sym typeface="Roboto"/>
              </a:endParaRPr>
            </a:p>
          </p:txBody>
        </p:sp>
        <p:sp>
          <p:nvSpPr>
            <p:cNvPr id="38" name="Google Shape;1034;p35">
              <a:extLst>
                <a:ext uri="{FF2B5EF4-FFF2-40B4-BE49-F238E27FC236}">
                  <a16:creationId xmlns:a16="http://schemas.microsoft.com/office/drawing/2014/main" id="{F2FE3818-8382-4BFB-8F0E-0DCBA45DA9D8}"/>
                </a:ext>
              </a:extLst>
            </p:cNvPr>
            <p:cNvSpPr txBox="1"/>
            <p:nvPr/>
          </p:nvSpPr>
          <p:spPr>
            <a:xfrm>
              <a:off x="6160851" y="3137913"/>
              <a:ext cx="15243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" sz="2267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Fira Sans Extra Condensed Medium"/>
                  <a:ea typeface="Fira Sans Extra Condensed Medium"/>
                  <a:cs typeface="+mj-cs"/>
                  <a:sym typeface="Fira Sans Extra Condensed Medium"/>
                </a:rPr>
                <a:t>Threats</a:t>
              </a:r>
              <a:endParaRPr kumimoji="0" lang="ar-SA" sz="2267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Fira Sans Extra Condensed Medium"/>
                <a:ea typeface="Fira Sans Extra Condensed Medium"/>
                <a:cs typeface="+mj-cs"/>
                <a:sym typeface="Fira Sans Extra Condensed Medium"/>
              </a:endParaRPr>
            </a:p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ar-SA" sz="2267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Fira Sans Extra Condensed Medium"/>
                  <a:ea typeface="Fira Sans Extra Condensed Medium"/>
                  <a:cs typeface="+mj-cs"/>
                  <a:sym typeface="Fira Sans Extra Condensed Medium"/>
                </a:rPr>
                <a:t>التهديدات</a:t>
              </a:r>
              <a:endParaRPr kumimoji="0" sz="2267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Fira Sans Extra Condensed Medium"/>
                <a:ea typeface="Fira Sans Extra Condensed Medium"/>
                <a:cs typeface="+mj-cs"/>
                <a:sym typeface="Fira Sans Extra Condensed Medium"/>
              </a:endParaRPr>
            </a:p>
          </p:txBody>
        </p:sp>
      </p:grpSp>
      <p:sp>
        <p:nvSpPr>
          <p:cNvPr id="33" name="Google Shape;1035;p35">
            <a:extLst>
              <a:ext uri="{FF2B5EF4-FFF2-40B4-BE49-F238E27FC236}">
                <a16:creationId xmlns:a16="http://schemas.microsoft.com/office/drawing/2014/main" id="{A755F5AE-94A3-4E44-812B-6930C0E65346}"/>
              </a:ext>
            </a:extLst>
          </p:cNvPr>
          <p:cNvSpPr/>
          <p:nvPr/>
        </p:nvSpPr>
        <p:spPr>
          <a:xfrm>
            <a:off x="9617295" y="2744306"/>
            <a:ext cx="465967" cy="292933"/>
          </a:xfrm>
          <a:custGeom>
            <a:avLst/>
            <a:gdLst/>
            <a:ahLst/>
            <a:cxnLst/>
            <a:rect l="l" t="t" r="r" b="b"/>
            <a:pathLst>
              <a:path w="13979" h="8788" extrusionOk="0">
                <a:moveTo>
                  <a:pt x="12181" y="536"/>
                </a:moveTo>
                <a:cubicBezTo>
                  <a:pt x="12502" y="536"/>
                  <a:pt x="12800" y="655"/>
                  <a:pt x="13038" y="870"/>
                </a:cubicBezTo>
                <a:cubicBezTo>
                  <a:pt x="13276" y="1096"/>
                  <a:pt x="13419" y="1406"/>
                  <a:pt x="13431" y="1739"/>
                </a:cubicBezTo>
                <a:cubicBezTo>
                  <a:pt x="13443" y="2084"/>
                  <a:pt x="13324" y="2394"/>
                  <a:pt x="13097" y="2644"/>
                </a:cubicBezTo>
                <a:lnTo>
                  <a:pt x="8251" y="7847"/>
                </a:lnTo>
                <a:cubicBezTo>
                  <a:pt x="8025" y="8097"/>
                  <a:pt x="7716" y="8240"/>
                  <a:pt x="7359" y="8252"/>
                </a:cubicBezTo>
                <a:cubicBezTo>
                  <a:pt x="7336" y="8254"/>
                  <a:pt x="7314" y="8254"/>
                  <a:pt x="7291" y="8254"/>
                </a:cubicBezTo>
                <a:cubicBezTo>
                  <a:pt x="7019" y="8254"/>
                  <a:pt x="6708" y="8127"/>
                  <a:pt x="6477" y="7918"/>
                </a:cubicBezTo>
                <a:lnTo>
                  <a:pt x="1120" y="2918"/>
                </a:lnTo>
                <a:cubicBezTo>
                  <a:pt x="620" y="2453"/>
                  <a:pt x="596" y="1656"/>
                  <a:pt x="1060" y="1156"/>
                </a:cubicBezTo>
                <a:cubicBezTo>
                  <a:pt x="1310" y="882"/>
                  <a:pt x="1644" y="751"/>
                  <a:pt x="1977" y="751"/>
                </a:cubicBezTo>
                <a:cubicBezTo>
                  <a:pt x="2286" y="751"/>
                  <a:pt x="2596" y="870"/>
                  <a:pt x="2834" y="1084"/>
                </a:cubicBezTo>
                <a:lnTo>
                  <a:pt x="7275" y="5227"/>
                </a:lnTo>
                <a:lnTo>
                  <a:pt x="11264" y="941"/>
                </a:lnTo>
                <a:cubicBezTo>
                  <a:pt x="11502" y="679"/>
                  <a:pt x="11823" y="536"/>
                  <a:pt x="12169" y="536"/>
                </a:cubicBezTo>
                <a:close/>
                <a:moveTo>
                  <a:pt x="12169" y="1"/>
                </a:moveTo>
                <a:cubicBezTo>
                  <a:pt x="11680" y="13"/>
                  <a:pt x="11204" y="215"/>
                  <a:pt x="10871" y="572"/>
                </a:cubicBezTo>
                <a:lnTo>
                  <a:pt x="7239" y="4477"/>
                </a:lnTo>
                <a:lnTo>
                  <a:pt x="3203" y="703"/>
                </a:lnTo>
                <a:cubicBezTo>
                  <a:pt x="2857" y="380"/>
                  <a:pt x="2419" y="221"/>
                  <a:pt x="1982" y="221"/>
                </a:cubicBezTo>
                <a:cubicBezTo>
                  <a:pt x="1502" y="221"/>
                  <a:pt x="1022" y="412"/>
                  <a:pt x="667" y="786"/>
                </a:cubicBezTo>
                <a:cubicBezTo>
                  <a:pt x="0" y="1513"/>
                  <a:pt x="36" y="2644"/>
                  <a:pt x="762" y="3311"/>
                </a:cubicBezTo>
                <a:lnTo>
                  <a:pt x="6120" y="8299"/>
                </a:lnTo>
                <a:cubicBezTo>
                  <a:pt x="6442" y="8609"/>
                  <a:pt x="6882" y="8787"/>
                  <a:pt x="7275" y="8787"/>
                </a:cubicBezTo>
                <a:lnTo>
                  <a:pt x="7394" y="8787"/>
                </a:lnTo>
                <a:cubicBezTo>
                  <a:pt x="7870" y="8764"/>
                  <a:pt x="8311" y="8561"/>
                  <a:pt x="8644" y="8216"/>
                </a:cubicBezTo>
                <a:lnTo>
                  <a:pt x="13490" y="3001"/>
                </a:lnTo>
                <a:cubicBezTo>
                  <a:pt x="13812" y="2656"/>
                  <a:pt x="13978" y="2203"/>
                  <a:pt x="13966" y="1727"/>
                </a:cubicBezTo>
                <a:cubicBezTo>
                  <a:pt x="13943" y="1251"/>
                  <a:pt x="13740" y="810"/>
                  <a:pt x="13395" y="477"/>
                </a:cubicBezTo>
                <a:cubicBezTo>
                  <a:pt x="13062" y="167"/>
                  <a:pt x="12621" y="13"/>
                  <a:pt x="12169" y="1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4" name="Google Shape;1036;p35">
            <a:extLst>
              <a:ext uri="{FF2B5EF4-FFF2-40B4-BE49-F238E27FC236}">
                <a16:creationId xmlns:a16="http://schemas.microsoft.com/office/drawing/2014/main" id="{0C7DEBAB-C69D-416D-8803-B9F56A5E471F}"/>
              </a:ext>
            </a:extLst>
          </p:cNvPr>
          <p:cNvSpPr/>
          <p:nvPr/>
        </p:nvSpPr>
        <p:spPr>
          <a:xfrm>
            <a:off x="9617495" y="3082840"/>
            <a:ext cx="465567" cy="291733"/>
          </a:xfrm>
          <a:custGeom>
            <a:avLst/>
            <a:gdLst/>
            <a:ahLst/>
            <a:cxnLst/>
            <a:rect l="l" t="t" r="r" b="b"/>
            <a:pathLst>
              <a:path w="13967" h="8752" extrusionOk="0">
                <a:moveTo>
                  <a:pt x="12168" y="548"/>
                </a:moveTo>
                <a:cubicBezTo>
                  <a:pt x="12479" y="548"/>
                  <a:pt x="12791" y="658"/>
                  <a:pt x="13026" y="882"/>
                </a:cubicBezTo>
                <a:cubicBezTo>
                  <a:pt x="13276" y="1108"/>
                  <a:pt x="13419" y="1417"/>
                  <a:pt x="13419" y="1751"/>
                </a:cubicBezTo>
                <a:cubicBezTo>
                  <a:pt x="13431" y="2084"/>
                  <a:pt x="13311" y="2406"/>
                  <a:pt x="13085" y="2644"/>
                </a:cubicBezTo>
                <a:lnTo>
                  <a:pt x="8204" y="7823"/>
                </a:lnTo>
                <a:cubicBezTo>
                  <a:pt x="7977" y="8073"/>
                  <a:pt x="7668" y="8204"/>
                  <a:pt x="7311" y="8216"/>
                </a:cubicBezTo>
                <a:cubicBezTo>
                  <a:pt x="7281" y="8220"/>
                  <a:pt x="7251" y="8221"/>
                  <a:pt x="7221" y="8221"/>
                </a:cubicBezTo>
                <a:cubicBezTo>
                  <a:pt x="6955" y="8221"/>
                  <a:pt x="6654" y="8086"/>
                  <a:pt x="6430" y="7883"/>
                </a:cubicBezTo>
                <a:lnTo>
                  <a:pt x="1108" y="2858"/>
                </a:lnTo>
                <a:cubicBezTo>
                  <a:pt x="607" y="2382"/>
                  <a:pt x="584" y="1584"/>
                  <a:pt x="1060" y="1084"/>
                </a:cubicBezTo>
                <a:cubicBezTo>
                  <a:pt x="1310" y="822"/>
                  <a:pt x="1631" y="691"/>
                  <a:pt x="1977" y="691"/>
                </a:cubicBezTo>
                <a:cubicBezTo>
                  <a:pt x="2274" y="691"/>
                  <a:pt x="2584" y="798"/>
                  <a:pt x="2834" y="1025"/>
                </a:cubicBezTo>
                <a:lnTo>
                  <a:pt x="7239" y="5192"/>
                </a:lnTo>
                <a:lnTo>
                  <a:pt x="11264" y="929"/>
                </a:lnTo>
                <a:cubicBezTo>
                  <a:pt x="11498" y="676"/>
                  <a:pt x="11832" y="548"/>
                  <a:pt x="12168" y="548"/>
                </a:cubicBezTo>
                <a:close/>
                <a:moveTo>
                  <a:pt x="12168" y="1"/>
                </a:moveTo>
                <a:cubicBezTo>
                  <a:pt x="11680" y="1"/>
                  <a:pt x="11204" y="203"/>
                  <a:pt x="10871" y="560"/>
                </a:cubicBezTo>
                <a:lnTo>
                  <a:pt x="7215" y="4442"/>
                </a:lnTo>
                <a:lnTo>
                  <a:pt x="3191" y="644"/>
                </a:lnTo>
                <a:cubicBezTo>
                  <a:pt x="2848" y="317"/>
                  <a:pt x="2408" y="156"/>
                  <a:pt x="1968" y="156"/>
                </a:cubicBezTo>
                <a:cubicBezTo>
                  <a:pt x="1494" y="156"/>
                  <a:pt x="1019" y="344"/>
                  <a:pt x="667" y="715"/>
                </a:cubicBezTo>
                <a:cubicBezTo>
                  <a:pt x="0" y="1429"/>
                  <a:pt x="24" y="2560"/>
                  <a:pt x="738" y="3239"/>
                </a:cubicBezTo>
                <a:lnTo>
                  <a:pt x="6072" y="8264"/>
                </a:lnTo>
                <a:cubicBezTo>
                  <a:pt x="6394" y="8573"/>
                  <a:pt x="6834" y="8752"/>
                  <a:pt x="7239" y="8752"/>
                </a:cubicBezTo>
                <a:lnTo>
                  <a:pt x="7346" y="8752"/>
                </a:lnTo>
                <a:cubicBezTo>
                  <a:pt x="7823" y="8740"/>
                  <a:pt x="8263" y="8537"/>
                  <a:pt x="8597" y="8192"/>
                </a:cubicBezTo>
                <a:lnTo>
                  <a:pt x="13466" y="3013"/>
                </a:lnTo>
                <a:cubicBezTo>
                  <a:pt x="13800" y="2668"/>
                  <a:pt x="13966" y="2215"/>
                  <a:pt x="13954" y="1739"/>
                </a:cubicBezTo>
                <a:cubicBezTo>
                  <a:pt x="13942" y="1263"/>
                  <a:pt x="13740" y="810"/>
                  <a:pt x="13395" y="489"/>
                </a:cubicBezTo>
                <a:cubicBezTo>
                  <a:pt x="13061" y="179"/>
                  <a:pt x="12633" y="1"/>
                  <a:pt x="12168" y="1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5" name="Google Shape;1037;p35">
            <a:extLst>
              <a:ext uri="{FF2B5EF4-FFF2-40B4-BE49-F238E27FC236}">
                <a16:creationId xmlns:a16="http://schemas.microsoft.com/office/drawing/2014/main" id="{82D87AE4-5395-4FF1-BF1E-4B0E7F6DC7B0}"/>
              </a:ext>
            </a:extLst>
          </p:cNvPr>
          <p:cNvSpPr/>
          <p:nvPr/>
        </p:nvSpPr>
        <p:spPr>
          <a:xfrm>
            <a:off x="9153278" y="1092889"/>
            <a:ext cx="1394000" cy="1394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6" name="Google Shape;1038;p35">
            <a:extLst>
              <a:ext uri="{FF2B5EF4-FFF2-40B4-BE49-F238E27FC236}">
                <a16:creationId xmlns:a16="http://schemas.microsoft.com/office/drawing/2014/main" id="{B64ABFAE-3365-43B2-8CC0-ED920D4E7C87}"/>
              </a:ext>
            </a:extLst>
          </p:cNvPr>
          <p:cNvSpPr/>
          <p:nvPr/>
        </p:nvSpPr>
        <p:spPr>
          <a:xfrm>
            <a:off x="9236878" y="1176489"/>
            <a:ext cx="1226800" cy="1226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kumimoji="0" lang="en" sz="60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T</a:t>
            </a: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784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18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Fira Sans Extra Condensed Medium</vt:lpstr>
      <vt:lpstr>Roboto</vt:lpstr>
      <vt:lpstr>Simplified Arabic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Zaytoun</dc:creator>
  <cp:lastModifiedBy>Dana Al Qaddi</cp:lastModifiedBy>
  <cp:revision>4</cp:revision>
  <dcterms:created xsi:type="dcterms:W3CDTF">2023-11-08T09:09:20Z</dcterms:created>
  <dcterms:modified xsi:type="dcterms:W3CDTF">2024-02-19T12:47:39Z</dcterms:modified>
</cp:coreProperties>
</file>