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645" r:id="rId2"/>
    <p:sldId id="3646" r:id="rId3"/>
    <p:sldId id="3680"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721" autoAdjust="0"/>
    <p:restoredTop sz="94660"/>
  </p:normalViewPr>
  <p:slideViewPr>
    <p:cSldViewPr snapToGrid="0">
      <p:cViewPr varScale="1">
        <p:scale>
          <a:sx n="71" d="100"/>
          <a:sy n="71" d="100"/>
        </p:scale>
        <p:origin x="99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6.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image" Target="../media/image2.jpeg"/></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image" Target="../media/image2.jpeg"/></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image" Target="../media/image2.jpe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2/19/2024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10884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2/19/2024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8107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2/19/2024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71796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cxnSp>
        <p:nvCxnSpPr>
          <p:cNvPr id="14" name="Straight Connector 13"/>
          <p:cNvCxnSpPr/>
          <p:nvPr userDrawn="1"/>
        </p:nvCxnSpPr>
        <p:spPr>
          <a:xfrm flipV="1">
            <a:off x="148279" y="889058"/>
            <a:ext cx="11948160" cy="14515"/>
          </a:xfrm>
          <a:prstGeom prst="line">
            <a:avLst/>
          </a:prstGeom>
          <a:ln w="28575">
            <a:solidFill>
              <a:srgbClr val="003E4D"/>
            </a:solidFill>
            <a:headEnd type="triangle" w="med" len="med"/>
            <a:tailEnd type="triangle" w="med" len="med"/>
          </a:ln>
          <a:effectLst>
            <a:glow rad="101600">
              <a:schemeClr val="accent6">
                <a:lumMod val="20000"/>
                <a:lumOff val="80000"/>
                <a:alpha val="60000"/>
              </a:schemeClr>
            </a:glow>
            <a:outerShdw blurRad="50800" dist="38100" dir="8100000" algn="tr" rotWithShape="0">
              <a:prstClr val="black">
                <a:alpha val="40000"/>
              </a:prstClr>
            </a:outerShdw>
            <a:reflection blurRad="6350" stA="50000" endA="300" endPos="55500" dist="50800" dir="5400000" sy="-100000" algn="bl" rotWithShape="0"/>
          </a:effectLst>
        </p:spPr>
        <p:style>
          <a:lnRef idx="1">
            <a:schemeClr val="accent1"/>
          </a:lnRef>
          <a:fillRef idx="0">
            <a:schemeClr val="accent1"/>
          </a:fillRef>
          <a:effectRef idx="0">
            <a:schemeClr val="accent1"/>
          </a:effectRef>
          <a:fontRef idx="minor">
            <a:schemeClr val="tx1"/>
          </a:fontRef>
        </p:style>
      </p:cxnSp>
      <p:sp>
        <p:nvSpPr>
          <p:cNvPr id="29" name="Slide Number Placeholder 5"/>
          <p:cNvSpPr>
            <a:spLocks noGrp="1"/>
          </p:cNvSpPr>
          <p:nvPr>
            <p:ph type="sldNum" sz="quarter" idx="12"/>
          </p:nvPr>
        </p:nvSpPr>
        <p:spPr>
          <a:xfrm>
            <a:off x="8718802" y="6438891"/>
            <a:ext cx="3154401" cy="413809"/>
          </a:xfrm>
        </p:spPr>
        <p:txBody>
          <a:bodyPr/>
          <a:lstStyle>
            <a:lvl1pPr>
              <a:defRPr b="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0001DF47-C97F-4BD3-B044-59CB4501AAF0}" type="slidenum">
              <a:rPr kumimoji="0" lang="en-US" sz="1200" b="1" i="0" u="none" strike="noStrike" kern="1200" cap="none" spc="0" normalizeH="0" baseline="0" noProof="0" smtClean="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cxnSp>
        <p:nvCxnSpPr>
          <p:cNvPr id="4" name="Straight Connector 3"/>
          <p:cNvCxnSpPr/>
          <p:nvPr userDrawn="1"/>
        </p:nvCxnSpPr>
        <p:spPr>
          <a:xfrm flipH="1">
            <a:off x="7416" y="6426560"/>
            <a:ext cx="12192000" cy="0"/>
          </a:xfrm>
          <a:prstGeom prst="line">
            <a:avLst/>
          </a:prstGeom>
          <a:ln>
            <a:solidFill>
              <a:srgbClr val="003E4D"/>
            </a:solidFill>
            <a:prstDash val="dash"/>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5231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2" name="Picture 2" descr="C:\Users\USER\Dropbox\Trabajo\Trabajo Personal\Logos\fotos para informes\main.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242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18"/>
          <p:cNvGrpSpPr>
            <a:grpSpLocks/>
          </p:cNvGrpSpPr>
          <p:nvPr userDrawn="1"/>
        </p:nvGrpSpPr>
        <p:grpSpPr bwMode="auto">
          <a:xfrm>
            <a:off x="7413627" y="6184901"/>
            <a:ext cx="4224339" cy="355601"/>
            <a:chOff x="5918236" y="7010399"/>
            <a:chExt cx="3759164" cy="402166"/>
          </a:xfrm>
        </p:grpSpPr>
        <p:sp>
          <p:nvSpPr>
            <p:cNvPr id="4" name="Rectangle 3"/>
            <p:cNvSpPr/>
            <p:nvPr/>
          </p:nvSpPr>
          <p:spPr>
            <a:xfrm>
              <a:off x="5918236" y="7010399"/>
              <a:ext cx="3278850" cy="402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831596" rtl="0" eaLnBrk="1" fontAlgn="auto" latinLnBrk="0" hangingPunct="1">
                <a:lnSpc>
                  <a:spcPct val="100000"/>
                </a:lnSpc>
                <a:spcBef>
                  <a:spcPts val="0"/>
                </a:spcBef>
                <a:spcAft>
                  <a:spcPts val="0"/>
                </a:spcAft>
                <a:buClrTx/>
                <a:buSzTx/>
                <a:buFontTx/>
                <a:buNone/>
                <a:tabLst/>
                <a:defRPr/>
              </a:pPr>
              <a:r>
                <a:rPr kumimoji="0" lang="en-US" sz="1102" b="1" i="1"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Transforming knowledge,  Advancing Life</a:t>
              </a:r>
            </a:p>
          </p:txBody>
        </p:sp>
        <p:sp>
          <p:nvSpPr>
            <p:cNvPr id="5" name="Chevron 4"/>
            <p:cNvSpPr/>
            <p:nvPr/>
          </p:nvSpPr>
          <p:spPr>
            <a:xfrm>
              <a:off x="8915961" y="7010399"/>
              <a:ext cx="305141" cy="380621"/>
            </a:xfrm>
            <a:prstGeom prst="chevron">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31596" rtl="0" eaLnBrk="1" fontAlgn="auto" latinLnBrk="0" hangingPunct="1">
                <a:lnSpc>
                  <a:spcPct val="100000"/>
                </a:lnSpc>
                <a:spcBef>
                  <a:spcPts val="0"/>
                </a:spcBef>
                <a:spcAft>
                  <a:spcPts val="0"/>
                </a:spcAft>
                <a:buClrTx/>
                <a:buSzTx/>
                <a:buFontTx/>
                <a:buNone/>
                <a:tabLst/>
                <a:defRPr/>
              </a:pPr>
              <a:endParaRPr kumimoji="0" lang="en-US" sz="1632"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Chevron 5"/>
            <p:cNvSpPr/>
            <p:nvPr/>
          </p:nvSpPr>
          <p:spPr>
            <a:xfrm>
              <a:off x="9144816" y="7010399"/>
              <a:ext cx="303728" cy="380621"/>
            </a:xfrm>
            <a:prstGeom prst="chevron">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31596" rtl="0" eaLnBrk="1" fontAlgn="auto" latinLnBrk="0" hangingPunct="1">
                <a:lnSpc>
                  <a:spcPct val="100000"/>
                </a:lnSpc>
                <a:spcBef>
                  <a:spcPts val="0"/>
                </a:spcBef>
                <a:spcAft>
                  <a:spcPts val="0"/>
                </a:spcAft>
                <a:buClrTx/>
                <a:buSzTx/>
                <a:buFontTx/>
                <a:buNone/>
                <a:tabLst/>
                <a:defRPr/>
              </a:pPr>
              <a:endParaRPr kumimoji="0" lang="en-US" sz="1632"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Chevron 6"/>
            <p:cNvSpPr/>
            <p:nvPr/>
          </p:nvSpPr>
          <p:spPr>
            <a:xfrm>
              <a:off x="9372259" y="7010399"/>
              <a:ext cx="305141" cy="380621"/>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31596" rtl="0" eaLnBrk="1" fontAlgn="auto" latinLnBrk="0" hangingPunct="1">
                <a:lnSpc>
                  <a:spcPct val="100000"/>
                </a:lnSpc>
                <a:spcBef>
                  <a:spcPts val="0"/>
                </a:spcBef>
                <a:spcAft>
                  <a:spcPts val="0"/>
                </a:spcAft>
                <a:buClrTx/>
                <a:buSzTx/>
                <a:buFontTx/>
                <a:buNone/>
                <a:tabLst/>
                <a:defRPr/>
              </a:pPr>
              <a:endParaRPr kumimoji="0" lang="en-US" sz="1632" b="0" i="0" u="none" strike="noStrike" kern="1200" cap="none" spc="0" normalizeH="0" baseline="0" noProof="0" dirty="0">
                <a:ln>
                  <a:noFill/>
                </a:ln>
                <a:solidFill>
                  <a:prstClr val="black"/>
                </a:solidFill>
                <a:effectLst/>
                <a:uLnTx/>
                <a:uFillTx/>
                <a:latin typeface="Calibri"/>
                <a:ea typeface="+mn-ea"/>
                <a:cs typeface="+mn-cs"/>
              </a:endParaRPr>
            </a:p>
          </p:txBody>
        </p:sp>
      </p:grpSp>
      <p:cxnSp>
        <p:nvCxnSpPr>
          <p:cNvPr id="8" name="Straight Connector 7"/>
          <p:cNvCxnSpPr/>
          <p:nvPr userDrawn="1"/>
        </p:nvCxnSpPr>
        <p:spPr>
          <a:xfrm>
            <a:off x="468315" y="6032501"/>
            <a:ext cx="11255375" cy="1588"/>
          </a:xfrm>
          <a:prstGeom prst="line">
            <a:avLst/>
          </a:prstGeom>
          <a:ln w="19050">
            <a:solidFill>
              <a:srgbClr val="2DAD82"/>
            </a:solidFill>
            <a:headEnd type="diamond" w="med" len="med"/>
            <a:tailEnd type="diamond"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22222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7" name="Slide Number Placeholder 5"/>
          <p:cNvSpPr txBox="1">
            <a:spLocks/>
          </p:cNvSpPr>
          <p:nvPr userDrawn="1"/>
        </p:nvSpPr>
        <p:spPr>
          <a:xfrm>
            <a:off x="10791392" y="6332646"/>
            <a:ext cx="1108075" cy="403226"/>
          </a:xfrm>
          <a:prstGeom prst="rect">
            <a:avLst/>
          </a:prstGeom>
        </p:spPr>
        <p:txBody>
          <a:bodyPr lIns="83159" tIns="41580" rIns="83159" bIns="41580" anchor="ct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defTabSz="1017588"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defTabSz="1017588"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defTabSz="1017588"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defTabSz="1017588"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marL="0" marR="0" lvl="0" indent="0" algn="r" defTabSz="830587" rtl="0" eaLnBrk="1" fontAlgn="base" latinLnBrk="0" hangingPunct="1">
              <a:lnSpc>
                <a:spcPct val="100000"/>
              </a:lnSpc>
              <a:spcBef>
                <a:spcPct val="0"/>
              </a:spcBef>
              <a:spcAft>
                <a:spcPct val="0"/>
              </a:spcAft>
              <a:buClrTx/>
              <a:buSzTx/>
              <a:buFontTx/>
              <a:buNone/>
              <a:tabLst/>
              <a:defRPr/>
            </a:pPr>
            <a:fld id="{77B2D45F-4081-4494-A63E-ADB61224CE2B}" type="slidenum">
              <a:rPr kumimoji="0" lang="en-US" altLang="en-US" sz="1235"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pPr marL="0" marR="0" lvl="0" indent="0" algn="r" defTabSz="830587" rtl="0" eaLnBrk="1" fontAlgn="base" latinLnBrk="0" hangingPunct="1">
                <a:lnSpc>
                  <a:spcPct val="100000"/>
                </a:lnSpc>
                <a:spcBef>
                  <a:spcPct val="0"/>
                </a:spcBef>
                <a:spcAft>
                  <a:spcPct val="0"/>
                </a:spcAft>
                <a:buClrTx/>
                <a:buSzTx/>
                <a:buFontTx/>
                <a:buNone/>
                <a:tabLst/>
                <a:defRPr/>
              </a:pPr>
              <a:t>‹#›</a:t>
            </a:fld>
            <a:endParaRPr kumimoji="0" lang="en-US" altLang="en-US" sz="1235"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141709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cxnSp>
        <p:nvCxnSpPr>
          <p:cNvPr id="3" name="Straight Connector 2"/>
          <p:cNvCxnSpPr/>
          <p:nvPr userDrawn="1"/>
        </p:nvCxnSpPr>
        <p:spPr>
          <a:xfrm>
            <a:off x="0" y="1143000"/>
            <a:ext cx="12192000" cy="1588"/>
          </a:xfrm>
          <a:prstGeom prst="line">
            <a:avLst/>
          </a:prstGeom>
          <a:ln w="28575">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userDrawn="1"/>
        </p:nvCxnSpPr>
        <p:spPr>
          <a:xfrm>
            <a:off x="0" y="3427417"/>
            <a:ext cx="12192000" cy="1587"/>
          </a:xfrm>
          <a:prstGeom prst="line">
            <a:avLst/>
          </a:prstGeom>
          <a:ln w="28575">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5" name="Picture 7" descr="C:\Users\user\Desktop\logo.jpg"/>
          <p:cNvPicPr>
            <a:picLocks noChangeAspect="1" noChangeArrowheads="1"/>
          </p:cNvPicPr>
          <p:nvPr userDrawn="1"/>
        </p:nvPicPr>
        <p:blipFill>
          <a:blip r:embed="rId2">
            <a:extLst>
              <a:ext uri="{28A0092B-C50C-407E-A947-70E740481C1C}">
                <a14:useLocalDpi xmlns:a14="http://schemas.microsoft.com/office/drawing/2010/main" val="0"/>
              </a:ext>
            </a:extLst>
          </a:blip>
          <a:srcRect l="30435" t="22223" r="6625" b="11966"/>
          <a:stretch>
            <a:fillRect/>
          </a:stretch>
        </p:blipFill>
        <p:spPr bwMode="auto">
          <a:xfrm>
            <a:off x="468315" y="190502"/>
            <a:ext cx="2216151" cy="825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USER\Dropbox\Trabajo\Dimensions\Fotos Design\18224722_ml.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429000"/>
            <a:ext cx="1219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ubtitle 2"/>
          <p:cNvSpPr>
            <a:spLocks noGrp="1"/>
          </p:cNvSpPr>
          <p:nvPr>
            <p:ph type="subTitle" idx="1"/>
          </p:nvPr>
        </p:nvSpPr>
        <p:spPr>
          <a:xfrm>
            <a:off x="468925" y="1587499"/>
            <a:ext cx="11254155" cy="1524000"/>
          </a:xfrm>
          <a:prstGeom prst="rect">
            <a:avLst/>
          </a:prstGeom>
          <a:noFill/>
        </p:spPr>
        <p:txBody>
          <a:bodyPr anchor="ctr" anchorCtr="0">
            <a:noAutofit/>
          </a:bodyPr>
          <a:lstStyle>
            <a:lvl1pPr marL="0" marR="0" indent="0" algn="just" defTabSz="830587" rtl="0" eaLnBrk="0" fontAlgn="base" latinLnBrk="0" hangingPunct="0">
              <a:lnSpc>
                <a:spcPct val="100000"/>
              </a:lnSpc>
              <a:spcBef>
                <a:spcPct val="20000"/>
              </a:spcBef>
              <a:spcAft>
                <a:spcPct val="0"/>
              </a:spcAft>
              <a:buClrTx/>
              <a:buSzTx/>
              <a:buFont typeface="Arial" panose="020B0604020202020204" pitchFamily="34" charset="0"/>
              <a:buNone/>
              <a:tabLst/>
              <a:defRPr sz="4897" b="1" i="1">
                <a:solidFill>
                  <a:srgbClr val="002060"/>
                </a:solidFill>
                <a:latin typeface="Times New Roman" pitchFamily="18" charset="0"/>
                <a:cs typeface="Times New Roman" pitchFamily="18" charset="0"/>
              </a:defRPr>
            </a:lvl1pPr>
            <a:lvl2pPr marL="415798" indent="0" algn="ctr">
              <a:buNone/>
              <a:defRPr>
                <a:solidFill>
                  <a:schemeClr val="tx1">
                    <a:tint val="75000"/>
                  </a:schemeClr>
                </a:solidFill>
              </a:defRPr>
            </a:lvl2pPr>
            <a:lvl3pPr marL="831596" indent="0" algn="ctr">
              <a:buNone/>
              <a:defRPr>
                <a:solidFill>
                  <a:schemeClr val="tx1">
                    <a:tint val="75000"/>
                  </a:schemeClr>
                </a:solidFill>
              </a:defRPr>
            </a:lvl3pPr>
            <a:lvl4pPr marL="1247395" indent="0" algn="ctr">
              <a:buNone/>
              <a:defRPr>
                <a:solidFill>
                  <a:schemeClr val="tx1">
                    <a:tint val="75000"/>
                  </a:schemeClr>
                </a:solidFill>
              </a:defRPr>
            </a:lvl4pPr>
            <a:lvl5pPr marL="1663193" indent="0" algn="ctr">
              <a:buNone/>
              <a:defRPr>
                <a:solidFill>
                  <a:schemeClr val="tx1">
                    <a:tint val="75000"/>
                  </a:schemeClr>
                </a:solidFill>
              </a:defRPr>
            </a:lvl5pPr>
            <a:lvl6pPr marL="2078991" indent="0" algn="ctr">
              <a:buNone/>
              <a:defRPr>
                <a:solidFill>
                  <a:schemeClr val="tx1">
                    <a:tint val="75000"/>
                  </a:schemeClr>
                </a:solidFill>
              </a:defRPr>
            </a:lvl6pPr>
            <a:lvl7pPr marL="2494789" indent="0" algn="ctr">
              <a:buNone/>
              <a:defRPr>
                <a:solidFill>
                  <a:schemeClr val="tx1">
                    <a:tint val="75000"/>
                  </a:schemeClr>
                </a:solidFill>
              </a:defRPr>
            </a:lvl7pPr>
            <a:lvl8pPr marL="2910588" indent="0" algn="ctr">
              <a:buNone/>
              <a:defRPr>
                <a:solidFill>
                  <a:schemeClr val="tx1">
                    <a:tint val="75000"/>
                  </a:schemeClr>
                </a:solidFill>
              </a:defRPr>
            </a:lvl8pPr>
            <a:lvl9pPr marL="3326386"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8227960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Section Header">
    <p:spTree>
      <p:nvGrpSpPr>
        <p:cNvPr id="1" name=""/>
        <p:cNvGrpSpPr/>
        <p:nvPr/>
      </p:nvGrpSpPr>
      <p:grpSpPr>
        <a:xfrm>
          <a:off x="0" y="0"/>
          <a:ext cx="0" cy="0"/>
          <a:chOff x="0" y="0"/>
          <a:chExt cx="0" cy="0"/>
        </a:xfrm>
      </p:grpSpPr>
      <p:cxnSp>
        <p:nvCxnSpPr>
          <p:cNvPr id="3" name="Straight Connector 2"/>
          <p:cNvCxnSpPr/>
          <p:nvPr userDrawn="1"/>
        </p:nvCxnSpPr>
        <p:spPr>
          <a:xfrm>
            <a:off x="0" y="1143000"/>
            <a:ext cx="12192000" cy="1588"/>
          </a:xfrm>
          <a:prstGeom prst="line">
            <a:avLst/>
          </a:prstGeom>
          <a:ln w="28575">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userDrawn="1"/>
        </p:nvCxnSpPr>
        <p:spPr>
          <a:xfrm>
            <a:off x="0" y="3427417"/>
            <a:ext cx="12192000" cy="1587"/>
          </a:xfrm>
          <a:prstGeom prst="line">
            <a:avLst/>
          </a:prstGeom>
          <a:ln w="28575">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5" name="Picture 7" descr="C:\Users\user\Desktop\logo.jpg"/>
          <p:cNvPicPr>
            <a:picLocks noChangeAspect="1" noChangeArrowheads="1"/>
          </p:cNvPicPr>
          <p:nvPr userDrawn="1"/>
        </p:nvPicPr>
        <p:blipFill>
          <a:blip r:embed="rId2">
            <a:extLst>
              <a:ext uri="{28A0092B-C50C-407E-A947-70E740481C1C}">
                <a14:useLocalDpi xmlns:a14="http://schemas.microsoft.com/office/drawing/2010/main" val="0"/>
              </a:ext>
            </a:extLst>
          </a:blip>
          <a:srcRect l="30435" t="22223" r="6625" b="11966"/>
          <a:stretch>
            <a:fillRect/>
          </a:stretch>
        </p:blipFill>
        <p:spPr bwMode="auto">
          <a:xfrm>
            <a:off x="468315" y="190502"/>
            <a:ext cx="2216151" cy="825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USER\Dropbox\Trabajo\Dimensions\Fotos Design\arabic_islamic_art_by_bassemadel-d5kmuqa.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429000"/>
            <a:ext cx="1219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ubtitle 2"/>
          <p:cNvSpPr>
            <a:spLocks noGrp="1"/>
          </p:cNvSpPr>
          <p:nvPr>
            <p:ph type="subTitle" idx="1"/>
          </p:nvPr>
        </p:nvSpPr>
        <p:spPr>
          <a:xfrm>
            <a:off x="468925" y="1587499"/>
            <a:ext cx="11254155" cy="1524000"/>
          </a:xfrm>
          <a:prstGeom prst="rect">
            <a:avLst/>
          </a:prstGeom>
          <a:noFill/>
        </p:spPr>
        <p:txBody>
          <a:bodyPr anchor="ctr" anchorCtr="0">
            <a:noAutofit/>
          </a:bodyPr>
          <a:lstStyle>
            <a:lvl1pPr marL="0" marR="0" indent="0" algn="just" defTabSz="830587" rtl="0" eaLnBrk="0" fontAlgn="base" latinLnBrk="0" hangingPunct="0">
              <a:lnSpc>
                <a:spcPct val="100000"/>
              </a:lnSpc>
              <a:spcBef>
                <a:spcPct val="20000"/>
              </a:spcBef>
              <a:spcAft>
                <a:spcPct val="0"/>
              </a:spcAft>
              <a:buClrTx/>
              <a:buSzTx/>
              <a:buFont typeface="Arial" panose="020B0604020202020204" pitchFamily="34" charset="0"/>
              <a:buNone/>
              <a:tabLst/>
              <a:defRPr sz="4897" b="1" i="1">
                <a:solidFill>
                  <a:srgbClr val="002060"/>
                </a:solidFill>
                <a:latin typeface="Times New Roman" pitchFamily="18" charset="0"/>
                <a:cs typeface="Times New Roman" pitchFamily="18" charset="0"/>
              </a:defRPr>
            </a:lvl1pPr>
            <a:lvl2pPr marL="415798" indent="0" algn="ctr">
              <a:buNone/>
              <a:defRPr>
                <a:solidFill>
                  <a:schemeClr val="tx1">
                    <a:tint val="75000"/>
                  </a:schemeClr>
                </a:solidFill>
              </a:defRPr>
            </a:lvl2pPr>
            <a:lvl3pPr marL="831596" indent="0" algn="ctr">
              <a:buNone/>
              <a:defRPr>
                <a:solidFill>
                  <a:schemeClr val="tx1">
                    <a:tint val="75000"/>
                  </a:schemeClr>
                </a:solidFill>
              </a:defRPr>
            </a:lvl3pPr>
            <a:lvl4pPr marL="1247395" indent="0" algn="ctr">
              <a:buNone/>
              <a:defRPr>
                <a:solidFill>
                  <a:schemeClr val="tx1">
                    <a:tint val="75000"/>
                  </a:schemeClr>
                </a:solidFill>
              </a:defRPr>
            </a:lvl4pPr>
            <a:lvl5pPr marL="1663193" indent="0" algn="ctr">
              <a:buNone/>
              <a:defRPr>
                <a:solidFill>
                  <a:schemeClr val="tx1">
                    <a:tint val="75000"/>
                  </a:schemeClr>
                </a:solidFill>
              </a:defRPr>
            </a:lvl5pPr>
            <a:lvl6pPr marL="2078991" indent="0" algn="ctr">
              <a:buNone/>
              <a:defRPr>
                <a:solidFill>
                  <a:schemeClr val="tx1">
                    <a:tint val="75000"/>
                  </a:schemeClr>
                </a:solidFill>
              </a:defRPr>
            </a:lvl6pPr>
            <a:lvl7pPr marL="2494789" indent="0" algn="ctr">
              <a:buNone/>
              <a:defRPr>
                <a:solidFill>
                  <a:schemeClr val="tx1">
                    <a:tint val="75000"/>
                  </a:schemeClr>
                </a:solidFill>
              </a:defRPr>
            </a:lvl7pPr>
            <a:lvl8pPr marL="2910588" indent="0" algn="ctr">
              <a:buNone/>
              <a:defRPr>
                <a:solidFill>
                  <a:schemeClr val="tx1">
                    <a:tint val="75000"/>
                  </a:schemeClr>
                </a:solidFill>
              </a:defRPr>
            </a:lvl8pPr>
            <a:lvl9pPr marL="3326386"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6179853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cxnSp>
        <p:nvCxnSpPr>
          <p:cNvPr id="3" name="Straight Connector 2"/>
          <p:cNvCxnSpPr/>
          <p:nvPr userDrawn="1"/>
        </p:nvCxnSpPr>
        <p:spPr>
          <a:xfrm>
            <a:off x="0" y="1143000"/>
            <a:ext cx="12192000" cy="1588"/>
          </a:xfrm>
          <a:prstGeom prst="line">
            <a:avLst/>
          </a:prstGeom>
          <a:ln w="28575">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userDrawn="1"/>
        </p:nvCxnSpPr>
        <p:spPr>
          <a:xfrm>
            <a:off x="0" y="3427417"/>
            <a:ext cx="12192000" cy="1587"/>
          </a:xfrm>
          <a:prstGeom prst="line">
            <a:avLst/>
          </a:prstGeom>
          <a:ln w="28575">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5" name="Picture 7" descr="C:\Users\user\Desktop\logo.jpg"/>
          <p:cNvPicPr>
            <a:picLocks noChangeAspect="1" noChangeArrowheads="1"/>
          </p:cNvPicPr>
          <p:nvPr userDrawn="1"/>
        </p:nvPicPr>
        <p:blipFill>
          <a:blip r:embed="rId2">
            <a:extLst>
              <a:ext uri="{28A0092B-C50C-407E-A947-70E740481C1C}">
                <a14:useLocalDpi xmlns:a14="http://schemas.microsoft.com/office/drawing/2010/main" val="0"/>
              </a:ext>
            </a:extLst>
          </a:blip>
          <a:srcRect l="30435" t="22223" r="6625" b="11966"/>
          <a:stretch>
            <a:fillRect/>
          </a:stretch>
        </p:blipFill>
        <p:spPr bwMode="auto">
          <a:xfrm>
            <a:off x="468315" y="190502"/>
            <a:ext cx="2216151" cy="825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USER\Dropbox\Trabajo\Dimensions\Fotos Design\alham5.gif"/>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429000"/>
            <a:ext cx="1219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ubtitle 2"/>
          <p:cNvSpPr>
            <a:spLocks noGrp="1"/>
          </p:cNvSpPr>
          <p:nvPr>
            <p:ph type="subTitle" idx="1"/>
          </p:nvPr>
        </p:nvSpPr>
        <p:spPr>
          <a:xfrm>
            <a:off x="468925" y="1587499"/>
            <a:ext cx="11254155" cy="1524000"/>
          </a:xfrm>
          <a:prstGeom prst="rect">
            <a:avLst/>
          </a:prstGeom>
          <a:noFill/>
        </p:spPr>
        <p:txBody>
          <a:bodyPr anchor="ctr" anchorCtr="0">
            <a:noAutofit/>
          </a:bodyPr>
          <a:lstStyle>
            <a:lvl1pPr marL="0" marR="0" indent="0" algn="just" defTabSz="830587" rtl="0" eaLnBrk="0" fontAlgn="base" latinLnBrk="0" hangingPunct="0">
              <a:lnSpc>
                <a:spcPct val="100000"/>
              </a:lnSpc>
              <a:spcBef>
                <a:spcPct val="20000"/>
              </a:spcBef>
              <a:spcAft>
                <a:spcPct val="0"/>
              </a:spcAft>
              <a:buClrTx/>
              <a:buSzTx/>
              <a:buFont typeface="Arial" panose="020B0604020202020204" pitchFamily="34" charset="0"/>
              <a:buNone/>
              <a:tabLst/>
              <a:defRPr sz="4897" b="1" i="1">
                <a:solidFill>
                  <a:srgbClr val="002060"/>
                </a:solidFill>
                <a:latin typeface="Times New Roman" pitchFamily="18" charset="0"/>
                <a:cs typeface="Times New Roman" pitchFamily="18" charset="0"/>
              </a:defRPr>
            </a:lvl1pPr>
            <a:lvl2pPr marL="415798" indent="0" algn="ctr">
              <a:buNone/>
              <a:defRPr>
                <a:solidFill>
                  <a:schemeClr val="tx1">
                    <a:tint val="75000"/>
                  </a:schemeClr>
                </a:solidFill>
              </a:defRPr>
            </a:lvl2pPr>
            <a:lvl3pPr marL="831596" indent="0" algn="ctr">
              <a:buNone/>
              <a:defRPr>
                <a:solidFill>
                  <a:schemeClr val="tx1">
                    <a:tint val="75000"/>
                  </a:schemeClr>
                </a:solidFill>
              </a:defRPr>
            </a:lvl3pPr>
            <a:lvl4pPr marL="1247395" indent="0" algn="ctr">
              <a:buNone/>
              <a:defRPr>
                <a:solidFill>
                  <a:schemeClr val="tx1">
                    <a:tint val="75000"/>
                  </a:schemeClr>
                </a:solidFill>
              </a:defRPr>
            </a:lvl4pPr>
            <a:lvl5pPr marL="1663193" indent="0" algn="ctr">
              <a:buNone/>
              <a:defRPr>
                <a:solidFill>
                  <a:schemeClr val="tx1">
                    <a:tint val="75000"/>
                  </a:schemeClr>
                </a:solidFill>
              </a:defRPr>
            </a:lvl5pPr>
            <a:lvl6pPr marL="2078991" indent="0" algn="ctr">
              <a:buNone/>
              <a:defRPr>
                <a:solidFill>
                  <a:schemeClr val="tx1">
                    <a:tint val="75000"/>
                  </a:schemeClr>
                </a:solidFill>
              </a:defRPr>
            </a:lvl6pPr>
            <a:lvl7pPr marL="2494789" indent="0" algn="ctr">
              <a:buNone/>
              <a:defRPr>
                <a:solidFill>
                  <a:schemeClr val="tx1">
                    <a:tint val="75000"/>
                  </a:schemeClr>
                </a:solidFill>
              </a:defRPr>
            </a:lvl7pPr>
            <a:lvl8pPr marL="2910588" indent="0" algn="ctr">
              <a:buNone/>
              <a:defRPr>
                <a:solidFill>
                  <a:schemeClr val="tx1">
                    <a:tint val="75000"/>
                  </a:schemeClr>
                </a:solidFill>
              </a:defRPr>
            </a:lvl8pPr>
            <a:lvl9pPr marL="3326386"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2648258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cxnSp>
        <p:nvCxnSpPr>
          <p:cNvPr id="3" name="Straight Connector 2"/>
          <p:cNvCxnSpPr/>
          <p:nvPr userDrawn="1"/>
        </p:nvCxnSpPr>
        <p:spPr>
          <a:xfrm>
            <a:off x="0" y="1143000"/>
            <a:ext cx="12192000" cy="1588"/>
          </a:xfrm>
          <a:prstGeom prst="line">
            <a:avLst/>
          </a:prstGeom>
          <a:ln w="28575">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userDrawn="1"/>
        </p:nvCxnSpPr>
        <p:spPr>
          <a:xfrm>
            <a:off x="0" y="3427417"/>
            <a:ext cx="12192000" cy="1587"/>
          </a:xfrm>
          <a:prstGeom prst="line">
            <a:avLst/>
          </a:prstGeom>
          <a:ln w="28575">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5" name="Picture 7" descr="C:\Users\user\Desktop\logo.jpg"/>
          <p:cNvPicPr>
            <a:picLocks noChangeAspect="1" noChangeArrowheads="1"/>
          </p:cNvPicPr>
          <p:nvPr userDrawn="1"/>
        </p:nvPicPr>
        <p:blipFill>
          <a:blip r:embed="rId2">
            <a:extLst>
              <a:ext uri="{28A0092B-C50C-407E-A947-70E740481C1C}">
                <a14:useLocalDpi xmlns:a14="http://schemas.microsoft.com/office/drawing/2010/main" val="0"/>
              </a:ext>
            </a:extLst>
          </a:blip>
          <a:srcRect l="30435" t="22223" r="6625" b="11966"/>
          <a:stretch>
            <a:fillRect/>
          </a:stretch>
        </p:blipFill>
        <p:spPr bwMode="auto">
          <a:xfrm>
            <a:off x="468315" y="190502"/>
            <a:ext cx="2216151" cy="825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ubtitle 2"/>
          <p:cNvSpPr>
            <a:spLocks noGrp="1"/>
          </p:cNvSpPr>
          <p:nvPr>
            <p:ph type="subTitle" idx="1"/>
          </p:nvPr>
        </p:nvSpPr>
        <p:spPr>
          <a:xfrm>
            <a:off x="468925" y="1587499"/>
            <a:ext cx="11254155" cy="1524000"/>
          </a:xfrm>
          <a:prstGeom prst="rect">
            <a:avLst/>
          </a:prstGeom>
          <a:noFill/>
        </p:spPr>
        <p:txBody>
          <a:bodyPr anchor="ctr" anchorCtr="0">
            <a:noAutofit/>
          </a:bodyPr>
          <a:lstStyle>
            <a:lvl1pPr marL="0" marR="0" indent="0" algn="just" defTabSz="830587" rtl="0" eaLnBrk="0" fontAlgn="base" latinLnBrk="0" hangingPunct="0">
              <a:lnSpc>
                <a:spcPct val="100000"/>
              </a:lnSpc>
              <a:spcBef>
                <a:spcPct val="20000"/>
              </a:spcBef>
              <a:spcAft>
                <a:spcPct val="0"/>
              </a:spcAft>
              <a:buClrTx/>
              <a:buSzTx/>
              <a:buFont typeface="Arial" panose="020B0604020202020204" pitchFamily="34" charset="0"/>
              <a:buNone/>
              <a:tabLst/>
              <a:defRPr sz="4897" b="1" i="1">
                <a:solidFill>
                  <a:srgbClr val="002060"/>
                </a:solidFill>
                <a:latin typeface="Times New Roman" pitchFamily="18" charset="0"/>
                <a:cs typeface="Times New Roman" pitchFamily="18" charset="0"/>
              </a:defRPr>
            </a:lvl1pPr>
            <a:lvl2pPr marL="415798" indent="0" algn="ctr">
              <a:buNone/>
              <a:defRPr>
                <a:solidFill>
                  <a:schemeClr val="tx1">
                    <a:tint val="75000"/>
                  </a:schemeClr>
                </a:solidFill>
              </a:defRPr>
            </a:lvl2pPr>
            <a:lvl3pPr marL="831596" indent="0" algn="ctr">
              <a:buNone/>
              <a:defRPr>
                <a:solidFill>
                  <a:schemeClr val="tx1">
                    <a:tint val="75000"/>
                  </a:schemeClr>
                </a:solidFill>
              </a:defRPr>
            </a:lvl3pPr>
            <a:lvl4pPr marL="1247395" indent="0" algn="ctr">
              <a:buNone/>
              <a:defRPr>
                <a:solidFill>
                  <a:schemeClr val="tx1">
                    <a:tint val="75000"/>
                  </a:schemeClr>
                </a:solidFill>
              </a:defRPr>
            </a:lvl4pPr>
            <a:lvl5pPr marL="1663193" indent="0" algn="ctr">
              <a:buNone/>
              <a:defRPr>
                <a:solidFill>
                  <a:schemeClr val="tx1">
                    <a:tint val="75000"/>
                  </a:schemeClr>
                </a:solidFill>
              </a:defRPr>
            </a:lvl5pPr>
            <a:lvl6pPr marL="2078991" indent="0" algn="ctr">
              <a:buNone/>
              <a:defRPr>
                <a:solidFill>
                  <a:schemeClr val="tx1">
                    <a:tint val="75000"/>
                  </a:schemeClr>
                </a:solidFill>
              </a:defRPr>
            </a:lvl6pPr>
            <a:lvl7pPr marL="2494789" indent="0" algn="ctr">
              <a:buNone/>
              <a:defRPr>
                <a:solidFill>
                  <a:schemeClr val="tx1">
                    <a:tint val="75000"/>
                  </a:schemeClr>
                </a:solidFill>
              </a:defRPr>
            </a:lvl7pPr>
            <a:lvl8pPr marL="2910588" indent="0" algn="ctr">
              <a:buNone/>
              <a:defRPr>
                <a:solidFill>
                  <a:schemeClr val="tx1">
                    <a:tint val="75000"/>
                  </a:schemeClr>
                </a:solidFill>
              </a:defRPr>
            </a:lvl8pPr>
            <a:lvl9pPr marL="3326386"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1186447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cxnSp>
        <p:nvCxnSpPr>
          <p:cNvPr id="3" name="Straight Connector 2"/>
          <p:cNvCxnSpPr/>
          <p:nvPr userDrawn="1">
            <p:custDataLst>
              <p:tags r:id="rId1"/>
            </p:custDataLst>
          </p:nvPr>
        </p:nvCxnSpPr>
        <p:spPr>
          <a:xfrm>
            <a:off x="554040" y="6253164"/>
            <a:ext cx="11083925" cy="0"/>
          </a:xfrm>
          <a:prstGeom prst="line">
            <a:avLst/>
          </a:prstGeom>
          <a:ln w="9525">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userDrawn="1"/>
        </p:nvCxnSpPr>
        <p:spPr>
          <a:xfrm>
            <a:off x="0" y="1143000"/>
            <a:ext cx="12192000" cy="1588"/>
          </a:xfrm>
          <a:prstGeom prst="line">
            <a:avLst/>
          </a:prstGeom>
          <a:ln w="28575">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0" y="2984501"/>
            <a:ext cx="12192000" cy="1588"/>
          </a:xfrm>
          <a:prstGeom prst="line">
            <a:avLst/>
          </a:prstGeom>
          <a:ln w="28575">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6" name="Picture 6" descr="C:\Users\user\Desktop\logo.jpg"/>
          <p:cNvPicPr>
            <a:picLocks noChangeAspect="1" noChangeArrowheads="1"/>
          </p:cNvPicPr>
          <p:nvPr userDrawn="1"/>
        </p:nvPicPr>
        <p:blipFill>
          <a:blip r:embed="rId3">
            <a:extLst>
              <a:ext uri="{28A0092B-C50C-407E-A947-70E740481C1C}">
                <a14:useLocalDpi xmlns:a14="http://schemas.microsoft.com/office/drawing/2010/main" val="0"/>
              </a:ext>
            </a:extLst>
          </a:blip>
          <a:srcRect l="30435" t="22223" r="6625" b="11966"/>
          <a:stretch>
            <a:fillRect/>
          </a:stretch>
        </p:blipFill>
        <p:spPr bwMode="auto">
          <a:xfrm>
            <a:off x="468315" y="190502"/>
            <a:ext cx="2216151" cy="825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Users\USER\Dropbox\Trabajo\Dimensions\Fotos Design\arabic_islamic_art_by_bassemadel-d5kmuqa.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2984502"/>
            <a:ext cx="12192000" cy="3873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ubtitle 2"/>
          <p:cNvSpPr>
            <a:spLocks noGrp="1"/>
          </p:cNvSpPr>
          <p:nvPr>
            <p:ph type="subTitle" idx="1"/>
          </p:nvPr>
        </p:nvSpPr>
        <p:spPr>
          <a:xfrm>
            <a:off x="468928" y="1587502"/>
            <a:ext cx="11254153" cy="1008529"/>
          </a:xfrm>
          <a:prstGeom prst="rect">
            <a:avLst/>
          </a:prstGeom>
          <a:noFill/>
        </p:spPr>
        <p:txBody>
          <a:bodyPr anchor="ctr" anchorCtr="0">
            <a:noAutofit/>
          </a:bodyPr>
          <a:lstStyle>
            <a:lvl1pPr marL="0" indent="0" algn="just">
              <a:buNone/>
              <a:defRPr sz="3265" b="1" i="1">
                <a:solidFill>
                  <a:srgbClr val="002060"/>
                </a:solidFill>
                <a:latin typeface="Times New Roman" pitchFamily="18" charset="0"/>
                <a:cs typeface="Times New Roman" pitchFamily="18" charset="0"/>
              </a:defRPr>
            </a:lvl1pPr>
            <a:lvl2pPr marL="415798" indent="0" algn="ctr">
              <a:buNone/>
              <a:defRPr>
                <a:solidFill>
                  <a:schemeClr val="tx1">
                    <a:tint val="75000"/>
                  </a:schemeClr>
                </a:solidFill>
              </a:defRPr>
            </a:lvl2pPr>
            <a:lvl3pPr marL="831596" indent="0" algn="ctr">
              <a:buNone/>
              <a:defRPr>
                <a:solidFill>
                  <a:schemeClr val="tx1">
                    <a:tint val="75000"/>
                  </a:schemeClr>
                </a:solidFill>
              </a:defRPr>
            </a:lvl3pPr>
            <a:lvl4pPr marL="1247395" indent="0" algn="ctr">
              <a:buNone/>
              <a:defRPr>
                <a:solidFill>
                  <a:schemeClr val="tx1">
                    <a:tint val="75000"/>
                  </a:schemeClr>
                </a:solidFill>
              </a:defRPr>
            </a:lvl4pPr>
            <a:lvl5pPr marL="1663193" indent="0" algn="ctr">
              <a:buNone/>
              <a:defRPr>
                <a:solidFill>
                  <a:schemeClr val="tx1">
                    <a:tint val="75000"/>
                  </a:schemeClr>
                </a:solidFill>
              </a:defRPr>
            </a:lvl5pPr>
            <a:lvl6pPr marL="2078991" indent="0" algn="ctr">
              <a:buNone/>
              <a:defRPr>
                <a:solidFill>
                  <a:schemeClr val="tx1">
                    <a:tint val="75000"/>
                  </a:schemeClr>
                </a:solidFill>
              </a:defRPr>
            </a:lvl6pPr>
            <a:lvl7pPr marL="2494789" indent="0" algn="ctr">
              <a:buNone/>
              <a:defRPr>
                <a:solidFill>
                  <a:schemeClr val="tx1">
                    <a:tint val="75000"/>
                  </a:schemeClr>
                </a:solidFill>
              </a:defRPr>
            </a:lvl7pPr>
            <a:lvl8pPr marL="2910588" indent="0" algn="ctr">
              <a:buNone/>
              <a:defRPr>
                <a:solidFill>
                  <a:schemeClr val="tx1">
                    <a:tint val="75000"/>
                  </a:schemeClr>
                </a:solidFill>
              </a:defRPr>
            </a:lvl8pPr>
            <a:lvl9pPr marL="3326386" indent="0" algn="ctr">
              <a:buNone/>
              <a:defRPr>
                <a:solidFill>
                  <a:schemeClr val="tx1">
                    <a:tint val="75000"/>
                  </a:schemeClr>
                </a:solidFill>
              </a:defRPr>
            </a:lvl9pPr>
          </a:lstStyle>
          <a:p>
            <a:r>
              <a:rPr lang="en-US"/>
              <a:t>Click to edit Master subtitle style</a:t>
            </a:r>
            <a:endParaRPr lang="en-US" dirty="0"/>
          </a:p>
        </p:txBody>
      </p:sp>
      <p:sp>
        <p:nvSpPr>
          <p:cNvPr id="8" name="Footer Placeholder 4"/>
          <p:cNvSpPr>
            <a:spLocks noGrp="1"/>
          </p:cNvSpPr>
          <p:nvPr>
            <p:ph type="ftr" sz="quarter" idx="10"/>
          </p:nvPr>
        </p:nvSpPr>
        <p:spPr>
          <a:xfrm>
            <a:off x="554038" y="6357940"/>
            <a:ext cx="5541963" cy="365126"/>
          </a:xfrm>
        </p:spPr>
        <p:txBody>
          <a:bodyPr/>
          <a:lstStyle>
            <a:lvl1pPr algn="l" defTabSz="831596" fontAlgn="auto">
              <a:spcBef>
                <a:spcPts val="0"/>
              </a:spcBef>
              <a:spcAft>
                <a:spcPts val="0"/>
              </a:spcAft>
              <a:defRPr sz="816">
                <a:latin typeface="Times New Roman" pitchFamily="18" charset="0"/>
                <a:cs typeface="Times New Roman" pitchFamily="18" charset="0"/>
              </a:defRPr>
            </a:lvl1pPr>
          </a:lstStyle>
          <a:p>
            <a:pPr marL="0" marR="0" lvl="0" indent="0" algn="l" defTabSz="831596" rtl="0" eaLnBrk="1" fontAlgn="auto" latinLnBrk="0" hangingPunct="1">
              <a:lnSpc>
                <a:spcPct val="100000"/>
              </a:lnSpc>
              <a:spcBef>
                <a:spcPts val="0"/>
              </a:spcBef>
              <a:spcAft>
                <a:spcPts val="0"/>
              </a:spcAft>
              <a:buClrTx/>
              <a:buSzTx/>
              <a:buFontTx/>
              <a:buNone/>
              <a:tabLst/>
              <a:defRPr/>
            </a:pPr>
            <a:endParaRPr kumimoji="0" lang="en-US" sz="816"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939951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2/19/2024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635280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cxnSp>
        <p:nvCxnSpPr>
          <p:cNvPr id="3" name="Straight Connector 2"/>
          <p:cNvCxnSpPr/>
          <p:nvPr userDrawn="1">
            <p:custDataLst>
              <p:tags r:id="rId1"/>
            </p:custDataLst>
          </p:nvPr>
        </p:nvCxnSpPr>
        <p:spPr>
          <a:xfrm>
            <a:off x="554040" y="6253164"/>
            <a:ext cx="11083925" cy="0"/>
          </a:xfrm>
          <a:prstGeom prst="line">
            <a:avLst/>
          </a:prstGeom>
          <a:ln w="9525">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userDrawn="1"/>
        </p:nvCxnSpPr>
        <p:spPr>
          <a:xfrm>
            <a:off x="0" y="1143000"/>
            <a:ext cx="12192000" cy="1588"/>
          </a:xfrm>
          <a:prstGeom prst="line">
            <a:avLst/>
          </a:prstGeom>
          <a:ln w="28575">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0" y="2984501"/>
            <a:ext cx="12192000" cy="1588"/>
          </a:xfrm>
          <a:prstGeom prst="line">
            <a:avLst/>
          </a:prstGeom>
          <a:ln w="28575">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6" name="Picture 6" descr="C:\Users\user\Desktop\logo.jpg"/>
          <p:cNvPicPr>
            <a:picLocks noChangeAspect="1" noChangeArrowheads="1"/>
          </p:cNvPicPr>
          <p:nvPr userDrawn="1"/>
        </p:nvPicPr>
        <p:blipFill>
          <a:blip r:embed="rId3">
            <a:extLst>
              <a:ext uri="{28A0092B-C50C-407E-A947-70E740481C1C}">
                <a14:useLocalDpi xmlns:a14="http://schemas.microsoft.com/office/drawing/2010/main" val="0"/>
              </a:ext>
            </a:extLst>
          </a:blip>
          <a:srcRect l="30435" t="22223" r="6625" b="11966"/>
          <a:stretch>
            <a:fillRect/>
          </a:stretch>
        </p:blipFill>
        <p:spPr bwMode="auto">
          <a:xfrm>
            <a:off x="468315" y="190502"/>
            <a:ext cx="2216151" cy="825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Users\USER\Dropbox\Trabajo\Dimensions\Fotos Design\alham5.gif"/>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2984502"/>
            <a:ext cx="12192000" cy="3873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ubtitle 2"/>
          <p:cNvSpPr>
            <a:spLocks noGrp="1"/>
          </p:cNvSpPr>
          <p:nvPr>
            <p:ph type="subTitle" idx="1"/>
          </p:nvPr>
        </p:nvSpPr>
        <p:spPr>
          <a:xfrm>
            <a:off x="468928" y="1587502"/>
            <a:ext cx="11254153" cy="1008529"/>
          </a:xfrm>
          <a:prstGeom prst="rect">
            <a:avLst/>
          </a:prstGeom>
          <a:noFill/>
        </p:spPr>
        <p:txBody>
          <a:bodyPr anchor="ctr" anchorCtr="0">
            <a:noAutofit/>
          </a:bodyPr>
          <a:lstStyle>
            <a:lvl1pPr marL="0" indent="0" algn="just">
              <a:buNone/>
              <a:defRPr sz="3265" b="1" i="1">
                <a:solidFill>
                  <a:srgbClr val="002060"/>
                </a:solidFill>
                <a:latin typeface="Times New Roman" pitchFamily="18" charset="0"/>
                <a:cs typeface="Times New Roman" pitchFamily="18" charset="0"/>
              </a:defRPr>
            </a:lvl1pPr>
            <a:lvl2pPr marL="415798" indent="0" algn="ctr">
              <a:buNone/>
              <a:defRPr>
                <a:solidFill>
                  <a:schemeClr val="tx1">
                    <a:tint val="75000"/>
                  </a:schemeClr>
                </a:solidFill>
              </a:defRPr>
            </a:lvl2pPr>
            <a:lvl3pPr marL="831596" indent="0" algn="ctr">
              <a:buNone/>
              <a:defRPr>
                <a:solidFill>
                  <a:schemeClr val="tx1">
                    <a:tint val="75000"/>
                  </a:schemeClr>
                </a:solidFill>
              </a:defRPr>
            </a:lvl3pPr>
            <a:lvl4pPr marL="1247395" indent="0" algn="ctr">
              <a:buNone/>
              <a:defRPr>
                <a:solidFill>
                  <a:schemeClr val="tx1">
                    <a:tint val="75000"/>
                  </a:schemeClr>
                </a:solidFill>
              </a:defRPr>
            </a:lvl4pPr>
            <a:lvl5pPr marL="1663193" indent="0" algn="ctr">
              <a:buNone/>
              <a:defRPr>
                <a:solidFill>
                  <a:schemeClr val="tx1">
                    <a:tint val="75000"/>
                  </a:schemeClr>
                </a:solidFill>
              </a:defRPr>
            </a:lvl5pPr>
            <a:lvl6pPr marL="2078991" indent="0" algn="ctr">
              <a:buNone/>
              <a:defRPr>
                <a:solidFill>
                  <a:schemeClr val="tx1">
                    <a:tint val="75000"/>
                  </a:schemeClr>
                </a:solidFill>
              </a:defRPr>
            </a:lvl6pPr>
            <a:lvl7pPr marL="2494789" indent="0" algn="ctr">
              <a:buNone/>
              <a:defRPr>
                <a:solidFill>
                  <a:schemeClr val="tx1">
                    <a:tint val="75000"/>
                  </a:schemeClr>
                </a:solidFill>
              </a:defRPr>
            </a:lvl7pPr>
            <a:lvl8pPr marL="2910588" indent="0" algn="ctr">
              <a:buNone/>
              <a:defRPr>
                <a:solidFill>
                  <a:schemeClr val="tx1">
                    <a:tint val="75000"/>
                  </a:schemeClr>
                </a:solidFill>
              </a:defRPr>
            </a:lvl8pPr>
            <a:lvl9pPr marL="3326386" indent="0" algn="ctr">
              <a:buNone/>
              <a:defRPr>
                <a:solidFill>
                  <a:schemeClr val="tx1">
                    <a:tint val="75000"/>
                  </a:schemeClr>
                </a:solidFill>
              </a:defRPr>
            </a:lvl9pPr>
          </a:lstStyle>
          <a:p>
            <a:r>
              <a:rPr lang="en-US"/>
              <a:t>Click to edit Master subtitle style</a:t>
            </a:r>
            <a:endParaRPr lang="en-US" dirty="0"/>
          </a:p>
        </p:txBody>
      </p:sp>
      <p:sp>
        <p:nvSpPr>
          <p:cNvPr id="8" name="Footer Placeholder 4"/>
          <p:cNvSpPr>
            <a:spLocks noGrp="1"/>
          </p:cNvSpPr>
          <p:nvPr>
            <p:ph type="ftr" sz="quarter" idx="10"/>
          </p:nvPr>
        </p:nvSpPr>
        <p:spPr>
          <a:xfrm>
            <a:off x="554038" y="6357940"/>
            <a:ext cx="5541963" cy="365126"/>
          </a:xfrm>
        </p:spPr>
        <p:txBody>
          <a:bodyPr/>
          <a:lstStyle>
            <a:lvl1pPr algn="l" defTabSz="831596" fontAlgn="auto">
              <a:spcBef>
                <a:spcPts val="0"/>
              </a:spcBef>
              <a:spcAft>
                <a:spcPts val="0"/>
              </a:spcAft>
              <a:defRPr sz="816">
                <a:latin typeface="Times New Roman" pitchFamily="18" charset="0"/>
                <a:cs typeface="Times New Roman" pitchFamily="18" charset="0"/>
              </a:defRPr>
            </a:lvl1pPr>
          </a:lstStyle>
          <a:p>
            <a:pPr marL="0" marR="0" lvl="0" indent="0" algn="l" defTabSz="831596" rtl="0" eaLnBrk="1" fontAlgn="auto" latinLnBrk="0" hangingPunct="1">
              <a:lnSpc>
                <a:spcPct val="100000"/>
              </a:lnSpc>
              <a:spcBef>
                <a:spcPts val="0"/>
              </a:spcBef>
              <a:spcAft>
                <a:spcPts val="0"/>
              </a:spcAft>
              <a:buClrTx/>
              <a:buSzTx/>
              <a:buFontTx/>
              <a:buNone/>
              <a:tabLst/>
              <a:defRPr/>
            </a:pPr>
            <a:endParaRPr kumimoji="0" lang="en-US" sz="816"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7587269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cxnSp>
        <p:nvCxnSpPr>
          <p:cNvPr id="3" name="Straight Connector 2"/>
          <p:cNvCxnSpPr/>
          <p:nvPr userDrawn="1">
            <p:custDataLst>
              <p:tags r:id="rId1"/>
            </p:custDataLst>
          </p:nvPr>
        </p:nvCxnSpPr>
        <p:spPr>
          <a:xfrm>
            <a:off x="554040" y="6253164"/>
            <a:ext cx="11083925" cy="0"/>
          </a:xfrm>
          <a:prstGeom prst="line">
            <a:avLst/>
          </a:prstGeom>
          <a:ln w="9525">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userDrawn="1"/>
        </p:nvCxnSpPr>
        <p:spPr>
          <a:xfrm>
            <a:off x="0" y="1143000"/>
            <a:ext cx="12192000" cy="1588"/>
          </a:xfrm>
          <a:prstGeom prst="line">
            <a:avLst/>
          </a:prstGeom>
          <a:ln w="28575">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0" y="2984501"/>
            <a:ext cx="12192000" cy="1588"/>
          </a:xfrm>
          <a:prstGeom prst="line">
            <a:avLst/>
          </a:prstGeom>
          <a:ln w="28575">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6" name="Picture 6" descr="C:\Users\user\Desktop\logo.jpg"/>
          <p:cNvPicPr>
            <a:picLocks noChangeAspect="1" noChangeArrowheads="1"/>
          </p:cNvPicPr>
          <p:nvPr userDrawn="1"/>
        </p:nvPicPr>
        <p:blipFill>
          <a:blip r:embed="rId3">
            <a:extLst>
              <a:ext uri="{28A0092B-C50C-407E-A947-70E740481C1C}">
                <a14:useLocalDpi xmlns:a14="http://schemas.microsoft.com/office/drawing/2010/main" val="0"/>
              </a:ext>
            </a:extLst>
          </a:blip>
          <a:srcRect l="30435" t="22223" r="6625" b="11966"/>
          <a:stretch>
            <a:fillRect/>
          </a:stretch>
        </p:blipFill>
        <p:spPr bwMode="auto">
          <a:xfrm>
            <a:off x="468315" y="190502"/>
            <a:ext cx="2216151" cy="825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C:\Users\USER\Dropbox\Trabajo\Dimensions\Fotos Design\img_7230.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t="2299" b="19540"/>
          <a:stretch>
            <a:fillRect/>
          </a:stretch>
        </p:blipFill>
        <p:spPr bwMode="auto">
          <a:xfrm>
            <a:off x="0" y="2984501"/>
            <a:ext cx="12192000" cy="431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ubtitle 2"/>
          <p:cNvSpPr>
            <a:spLocks noGrp="1"/>
          </p:cNvSpPr>
          <p:nvPr>
            <p:ph type="subTitle" idx="1"/>
          </p:nvPr>
        </p:nvSpPr>
        <p:spPr>
          <a:xfrm>
            <a:off x="468928" y="1587502"/>
            <a:ext cx="11254153" cy="1008529"/>
          </a:xfrm>
          <a:prstGeom prst="rect">
            <a:avLst/>
          </a:prstGeom>
          <a:noFill/>
        </p:spPr>
        <p:txBody>
          <a:bodyPr anchor="ctr" anchorCtr="0">
            <a:noAutofit/>
          </a:bodyPr>
          <a:lstStyle>
            <a:lvl1pPr marL="0" indent="0" algn="just">
              <a:buNone/>
              <a:defRPr sz="3265" b="1" i="1">
                <a:solidFill>
                  <a:srgbClr val="002060"/>
                </a:solidFill>
                <a:latin typeface="Times New Roman" pitchFamily="18" charset="0"/>
                <a:cs typeface="Times New Roman" pitchFamily="18" charset="0"/>
              </a:defRPr>
            </a:lvl1pPr>
            <a:lvl2pPr marL="415798" indent="0" algn="ctr">
              <a:buNone/>
              <a:defRPr>
                <a:solidFill>
                  <a:schemeClr val="tx1">
                    <a:tint val="75000"/>
                  </a:schemeClr>
                </a:solidFill>
              </a:defRPr>
            </a:lvl2pPr>
            <a:lvl3pPr marL="831596" indent="0" algn="ctr">
              <a:buNone/>
              <a:defRPr>
                <a:solidFill>
                  <a:schemeClr val="tx1">
                    <a:tint val="75000"/>
                  </a:schemeClr>
                </a:solidFill>
              </a:defRPr>
            </a:lvl3pPr>
            <a:lvl4pPr marL="1247395" indent="0" algn="ctr">
              <a:buNone/>
              <a:defRPr>
                <a:solidFill>
                  <a:schemeClr val="tx1">
                    <a:tint val="75000"/>
                  </a:schemeClr>
                </a:solidFill>
              </a:defRPr>
            </a:lvl4pPr>
            <a:lvl5pPr marL="1663193" indent="0" algn="ctr">
              <a:buNone/>
              <a:defRPr>
                <a:solidFill>
                  <a:schemeClr val="tx1">
                    <a:tint val="75000"/>
                  </a:schemeClr>
                </a:solidFill>
              </a:defRPr>
            </a:lvl5pPr>
            <a:lvl6pPr marL="2078991" indent="0" algn="ctr">
              <a:buNone/>
              <a:defRPr>
                <a:solidFill>
                  <a:schemeClr val="tx1">
                    <a:tint val="75000"/>
                  </a:schemeClr>
                </a:solidFill>
              </a:defRPr>
            </a:lvl6pPr>
            <a:lvl7pPr marL="2494789" indent="0" algn="ctr">
              <a:buNone/>
              <a:defRPr>
                <a:solidFill>
                  <a:schemeClr val="tx1">
                    <a:tint val="75000"/>
                  </a:schemeClr>
                </a:solidFill>
              </a:defRPr>
            </a:lvl7pPr>
            <a:lvl8pPr marL="2910588" indent="0" algn="ctr">
              <a:buNone/>
              <a:defRPr>
                <a:solidFill>
                  <a:schemeClr val="tx1">
                    <a:tint val="75000"/>
                  </a:schemeClr>
                </a:solidFill>
              </a:defRPr>
            </a:lvl8pPr>
            <a:lvl9pPr marL="3326386" indent="0" algn="ctr">
              <a:buNone/>
              <a:defRPr>
                <a:solidFill>
                  <a:schemeClr val="tx1">
                    <a:tint val="75000"/>
                  </a:schemeClr>
                </a:solidFill>
              </a:defRPr>
            </a:lvl9pPr>
          </a:lstStyle>
          <a:p>
            <a:r>
              <a:rPr lang="en-US"/>
              <a:t>Click to edit Master subtitle style</a:t>
            </a:r>
            <a:endParaRPr lang="en-US" dirty="0"/>
          </a:p>
        </p:txBody>
      </p:sp>
      <p:sp>
        <p:nvSpPr>
          <p:cNvPr id="8" name="Footer Placeholder 4"/>
          <p:cNvSpPr>
            <a:spLocks noGrp="1"/>
          </p:cNvSpPr>
          <p:nvPr>
            <p:ph type="ftr" sz="quarter" idx="10"/>
          </p:nvPr>
        </p:nvSpPr>
        <p:spPr>
          <a:xfrm>
            <a:off x="554038" y="6357940"/>
            <a:ext cx="5541963" cy="365126"/>
          </a:xfrm>
        </p:spPr>
        <p:txBody>
          <a:bodyPr/>
          <a:lstStyle>
            <a:lvl1pPr algn="l" defTabSz="831596" fontAlgn="auto">
              <a:spcBef>
                <a:spcPts val="0"/>
              </a:spcBef>
              <a:spcAft>
                <a:spcPts val="0"/>
              </a:spcAft>
              <a:defRPr sz="816">
                <a:latin typeface="Times New Roman" pitchFamily="18" charset="0"/>
                <a:cs typeface="Times New Roman" pitchFamily="18" charset="0"/>
              </a:defRPr>
            </a:lvl1pPr>
          </a:lstStyle>
          <a:p>
            <a:pPr marL="0" marR="0" lvl="0" indent="0" algn="l" defTabSz="831596" rtl="0" eaLnBrk="1" fontAlgn="auto" latinLnBrk="0" hangingPunct="1">
              <a:lnSpc>
                <a:spcPct val="100000"/>
              </a:lnSpc>
              <a:spcBef>
                <a:spcPts val="0"/>
              </a:spcBef>
              <a:spcAft>
                <a:spcPts val="0"/>
              </a:spcAft>
              <a:buClrTx/>
              <a:buSzTx/>
              <a:buFontTx/>
              <a:buNone/>
              <a:tabLst/>
              <a:defRPr/>
            </a:pPr>
            <a:endParaRPr kumimoji="0" lang="en-US" sz="816"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2337767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Section Header">
    <p:spTree>
      <p:nvGrpSpPr>
        <p:cNvPr id="1" name=""/>
        <p:cNvGrpSpPr/>
        <p:nvPr/>
      </p:nvGrpSpPr>
      <p:grpSpPr>
        <a:xfrm>
          <a:off x="0" y="0"/>
          <a:ext cx="0" cy="0"/>
          <a:chOff x="0" y="0"/>
          <a:chExt cx="0" cy="0"/>
        </a:xfrm>
      </p:grpSpPr>
      <p:cxnSp>
        <p:nvCxnSpPr>
          <p:cNvPr id="3" name="Straight Connector 2"/>
          <p:cNvCxnSpPr/>
          <p:nvPr userDrawn="1">
            <p:custDataLst>
              <p:tags r:id="rId1"/>
            </p:custDataLst>
          </p:nvPr>
        </p:nvCxnSpPr>
        <p:spPr>
          <a:xfrm>
            <a:off x="554040" y="6253164"/>
            <a:ext cx="11083925" cy="0"/>
          </a:xfrm>
          <a:prstGeom prst="line">
            <a:avLst/>
          </a:prstGeom>
          <a:ln w="9525">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userDrawn="1"/>
        </p:nvCxnSpPr>
        <p:spPr>
          <a:xfrm>
            <a:off x="0" y="1143000"/>
            <a:ext cx="12192000" cy="1588"/>
          </a:xfrm>
          <a:prstGeom prst="line">
            <a:avLst/>
          </a:prstGeom>
          <a:ln w="3175">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0" y="2984501"/>
            <a:ext cx="12192000" cy="1588"/>
          </a:xfrm>
          <a:prstGeom prst="line">
            <a:avLst/>
          </a:prstGeom>
          <a:ln w="3175">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6" name="Picture 6" descr="C:\Users\user\Desktop\logo.jpg"/>
          <p:cNvPicPr>
            <a:picLocks noChangeAspect="1" noChangeArrowheads="1"/>
          </p:cNvPicPr>
          <p:nvPr userDrawn="1"/>
        </p:nvPicPr>
        <p:blipFill>
          <a:blip r:embed="rId3">
            <a:extLst>
              <a:ext uri="{28A0092B-C50C-407E-A947-70E740481C1C}">
                <a14:useLocalDpi xmlns:a14="http://schemas.microsoft.com/office/drawing/2010/main" val="0"/>
              </a:ext>
            </a:extLst>
          </a:blip>
          <a:srcRect l="30435" t="22223" r="6625" b="11966"/>
          <a:stretch>
            <a:fillRect/>
          </a:stretch>
        </p:blipFill>
        <p:spPr bwMode="auto">
          <a:xfrm>
            <a:off x="468315" y="190502"/>
            <a:ext cx="2216151" cy="825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ubtitle 2"/>
          <p:cNvSpPr>
            <a:spLocks noGrp="1"/>
          </p:cNvSpPr>
          <p:nvPr>
            <p:ph type="subTitle" idx="1"/>
          </p:nvPr>
        </p:nvSpPr>
        <p:spPr>
          <a:xfrm>
            <a:off x="468928" y="1587502"/>
            <a:ext cx="11254153" cy="1008529"/>
          </a:xfrm>
          <a:prstGeom prst="rect">
            <a:avLst/>
          </a:prstGeom>
          <a:noFill/>
        </p:spPr>
        <p:txBody>
          <a:bodyPr anchor="ctr" anchorCtr="0">
            <a:noAutofit/>
          </a:bodyPr>
          <a:lstStyle>
            <a:lvl1pPr marL="0" indent="0" algn="just">
              <a:buNone/>
              <a:defRPr sz="3265" b="1" i="1">
                <a:solidFill>
                  <a:srgbClr val="002060"/>
                </a:solidFill>
                <a:latin typeface="Times New Roman" pitchFamily="18" charset="0"/>
                <a:cs typeface="Times New Roman" pitchFamily="18" charset="0"/>
              </a:defRPr>
            </a:lvl1pPr>
            <a:lvl2pPr marL="415798" indent="0" algn="ctr">
              <a:buNone/>
              <a:defRPr>
                <a:solidFill>
                  <a:schemeClr val="tx1">
                    <a:tint val="75000"/>
                  </a:schemeClr>
                </a:solidFill>
              </a:defRPr>
            </a:lvl2pPr>
            <a:lvl3pPr marL="831596" indent="0" algn="ctr">
              <a:buNone/>
              <a:defRPr>
                <a:solidFill>
                  <a:schemeClr val="tx1">
                    <a:tint val="75000"/>
                  </a:schemeClr>
                </a:solidFill>
              </a:defRPr>
            </a:lvl3pPr>
            <a:lvl4pPr marL="1247395" indent="0" algn="ctr">
              <a:buNone/>
              <a:defRPr>
                <a:solidFill>
                  <a:schemeClr val="tx1">
                    <a:tint val="75000"/>
                  </a:schemeClr>
                </a:solidFill>
              </a:defRPr>
            </a:lvl4pPr>
            <a:lvl5pPr marL="1663193" indent="0" algn="ctr">
              <a:buNone/>
              <a:defRPr>
                <a:solidFill>
                  <a:schemeClr val="tx1">
                    <a:tint val="75000"/>
                  </a:schemeClr>
                </a:solidFill>
              </a:defRPr>
            </a:lvl5pPr>
            <a:lvl6pPr marL="2078991" indent="0" algn="ctr">
              <a:buNone/>
              <a:defRPr>
                <a:solidFill>
                  <a:schemeClr val="tx1">
                    <a:tint val="75000"/>
                  </a:schemeClr>
                </a:solidFill>
              </a:defRPr>
            </a:lvl6pPr>
            <a:lvl7pPr marL="2494789" indent="0" algn="ctr">
              <a:buNone/>
              <a:defRPr>
                <a:solidFill>
                  <a:schemeClr val="tx1">
                    <a:tint val="75000"/>
                  </a:schemeClr>
                </a:solidFill>
              </a:defRPr>
            </a:lvl7pPr>
            <a:lvl8pPr marL="2910588" indent="0" algn="ctr">
              <a:buNone/>
              <a:defRPr>
                <a:solidFill>
                  <a:schemeClr val="tx1">
                    <a:tint val="75000"/>
                  </a:schemeClr>
                </a:solidFill>
              </a:defRPr>
            </a:lvl8pPr>
            <a:lvl9pPr marL="3326386" indent="0" algn="ctr">
              <a:buNone/>
              <a:defRPr>
                <a:solidFill>
                  <a:schemeClr val="tx1">
                    <a:tint val="75000"/>
                  </a:schemeClr>
                </a:solidFill>
              </a:defRPr>
            </a:lvl9pPr>
          </a:lstStyle>
          <a:p>
            <a:r>
              <a:rPr lang="en-US"/>
              <a:t>Click to edit Master subtitle style</a:t>
            </a:r>
            <a:endParaRPr lang="en-US" dirty="0"/>
          </a:p>
        </p:txBody>
      </p:sp>
      <p:sp>
        <p:nvSpPr>
          <p:cNvPr id="7" name="Footer Placeholder 4"/>
          <p:cNvSpPr>
            <a:spLocks noGrp="1"/>
          </p:cNvSpPr>
          <p:nvPr>
            <p:ph type="ftr" sz="quarter" idx="10"/>
          </p:nvPr>
        </p:nvSpPr>
        <p:spPr>
          <a:xfrm>
            <a:off x="554038" y="6357940"/>
            <a:ext cx="5541963" cy="365126"/>
          </a:xfrm>
        </p:spPr>
        <p:txBody>
          <a:bodyPr/>
          <a:lstStyle>
            <a:lvl1pPr algn="l" defTabSz="831596" fontAlgn="auto">
              <a:spcBef>
                <a:spcPts val="0"/>
              </a:spcBef>
              <a:spcAft>
                <a:spcPts val="0"/>
              </a:spcAft>
              <a:defRPr sz="816">
                <a:latin typeface="Times New Roman" pitchFamily="18" charset="0"/>
                <a:cs typeface="Times New Roman" pitchFamily="18" charset="0"/>
              </a:defRPr>
            </a:lvl1pPr>
          </a:lstStyle>
          <a:p>
            <a:pPr marL="0" marR="0" lvl="0" indent="0" algn="l" defTabSz="831596" rtl="0" eaLnBrk="1" fontAlgn="auto" latinLnBrk="0" hangingPunct="1">
              <a:lnSpc>
                <a:spcPct val="100000"/>
              </a:lnSpc>
              <a:spcBef>
                <a:spcPts val="0"/>
              </a:spcBef>
              <a:spcAft>
                <a:spcPts val="0"/>
              </a:spcAft>
              <a:buClrTx/>
              <a:buSzTx/>
              <a:buFontTx/>
              <a:buNone/>
              <a:tabLst/>
              <a:defRPr/>
            </a:pPr>
            <a:endParaRPr kumimoji="0" lang="en-US" sz="816"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274132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cxnSp>
        <p:nvCxnSpPr>
          <p:cNvPr id="6" name="Straight Connector 5"/>
          <p:cNvCxnSpPr/>
          <p:nvPr userDrawn="1">
            <p:custDataLst>
              <p:tags r:id="rId1"/>
            </p:custDataLst>
          </p:nvPr>
        </p:nvCxnSpPr>
        <p:spPr>
          <a:xfrm>
            <a:off x="554040" y="6253164"/>
            <a:ext cx="11083925" cy="0"/>
          </a:xfrm>
          <a:prstGeom prst="line">
            <a:avLst/>
          </a:prstGeom>
          <a:ln w="9525">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custDataLst>
              <p:tags r:id="rId2"/>
            </p:custDataLst>
          </p:nvPr>
        </p:nvCxnSpPr>
        <p:spPr>
          <a:xfrm>
            <a:off x="554040" y="1143000"/>
            <a:ext cx="11083925" cy="0"/>
          </a:xfrm>
          <a:prstGeom prst="line">
            <a:avLst/>
          </a:prstGeom>
          <a:ln w="9525">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8" name="Slide Number Placeholder 5"/>
          <p:cNvSpPr txBox="1">
            <a:spLocks/>
          </p:cNvSpPr>
          <p:nvPr userDrawn="1"/>
        </p:nvSpPr>
        <p:spPr>
          <a:xfrm>
            <a:off x="10529891" y="6319840"/>
            <a:ext cx="1108075" cy="403226"/>
          </a:xfrm>
          <a:prstGeom prst="rect">
            <a:avLst/>
          </a:prstGeom>
        </p:spPr>
        <p:txBody>
          <a:bodyPr lIns="83159" tIns="41580" rIns="83159" bIns="41580" anchor="ct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defTabSz="1017588"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defTabSz="1017588"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defTabSz="1017588"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defTabSz="1017588"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marL="0" marR="0" lvl="0" indent="0" algn="r" defTabSz="830587" rtl="0" eaLnBrk="1" fontAlgn="base" latinLnBrk="0" hangingPunct="1">
              <a:lnSpc>
                <a:spcPct val="100000"/>
              </a:lnSpc>
              <a:spcBef>
                <a:spcPct val="0"/>
              </a:spcBef>
              <a:spcAft>
                <a:spcPct val="0"/>
              </a:spcAft>
              <a:buClrTx/>
              <a:buSzTx/>
              <a:buFontTx/>
              <a:buNone/>
              <a:tabLst/>
              <a:defRPr/>
            </a:pPr>
            <a:fld id="{54D68F1D-F458-44DD-A60E-2FB28FB1E34F}" type="slidenum">
              <a:rPr kumimoji="0" lang="en-US" altLang="en-US" sz="816" b="0" i="0" u="none" strike="noStrike" kern="1200" cap="none" spc="0" normalizeH="0" baseline="0" noProof="0">
                <a:ln>
                  <a:noFill/>
                </a:ln>
                <a:solidFill>
                  <a:srgbClr val="898989"/>
                </a:solidFill>
                <a:effectLst/>
                <a:uLnTx/>
                <a:uFillTx/>
                <a:latin typeface="Times New Roman" panose="02020603050405020304" pitchFamily="18" charset="0"/>
                <a:ea typeface="+mn-ea"/>
                <a:cs typeface="Times New Roman" panose="02020603050405020304" pitchFamily="18" charset="0"/>
              </a:rPr>
              <a:pPr marL="0" marR="0" lvl="0" indent="0" algn="r" defTabSz="830587" rtl="0" eaLnBrk="1" fontAlgn="base" latinLnBrk="0" hangingPunct="1">
                <a:lnSpc>
                  <a:spcPct val="100000"/>
                </a:lnSpc>
                <a:spcBef>
                  <a:spcPct val="0"/>
                </a:spcBef>
                <a:spcAft>
                  <a:spcPct val="0"/>
                </a:spcAft>
                <a:buClrTx/>
                <a:buSzTx/>
                <a:buFontTx/>
                <a:buNone/>
                <a:tabLst/>
                <a:defRPr/>
              </a:pPr>
              <a:t>‹#›</a:t>
            </a:fld>
            <a:endParaRPr kumimoji="0" lang="en-US" altLang="en-US" sz="816" b="0" i="0" u="none" strike="noStrike" kern="1200" cap="none" spc="0" normalizeH="0" baseline="0" noProof="0" dirty="0">
              <a:ln>
                <a:noFill/>
              </a:ln>
              <a:solidFill>
                <a:srgbClr val="898989"/>
              </a:solidFill>
              <a:effectLst/>
              <a:uLnTx/>
              <a:uFillTx/>
              <a:latin typeface="Times New Roman" panose="02020603050405020304" pitchFamily="18" charset="0"/>
              <a:ea typeface="+mn-ea"/>
              <a:cs typeface="Times New Roman" panose="02020603050405020304" pitchFamily="18" charset="0"/>
            </a:endParaRPr>
          </a:p>
        </p:txBody>
      </p:sp>
      <p:pic>
        <p:nvPicPr>
          <p:cNvPr id="9" name="Picture 6" descr="C:\Users\user\Desktop\logo.jpg"/>
          <p:cNvPicPr>
            <a:picLocks noChangeAspect="1" noChangeArrowheads="1"/>
          </p:cNvPicPr>
          <p:nvPr userDrawn="1"/>
        </p:nvPicPr>
        <p:blipFill>
          <a:blip r:embed="rId4">
            <a:extLst>
              <a:ext uri="{28A0092B-C50C-407E-A947-70E740481C1C}">
                <a14:useLocalDpi xmlns:a14="http://schemas.microsoft.com/office/drawing/2010/main" val="0"/>
              </a:ext>
            </a:extLst>
          </a:blip>
          <a:srcRect l="30435" t="22223" r="6625" b="11966"/>
          <a:stretch>
            <a:fillRect/>
          </a:stretch>
        </p:blipFill>
        <p:spPr bwMode="auto">
          <a:xfrm>
            <a:off x="554039" y="182565"/>
            <a:ext cx="2216151" cy="825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Subtitle 2"/>
          <p:cNvSpPr>
            <a:spLocks noGrp="1"/>
          </p:cNvSpPr>
          <p:nvPr>
            <p:ph type="subTitle" idx="1"/>
          </p:nvPr>
        </p:nvSpPr>
        <p:spPr>
          <a:xfrm>
            <a:off x="2811099" y="268945"/>
            <a:ext cx="8866911" cy="806823"/>
          </a:xfrm>
          <a:prstGeom prst="rect">
            <a:avLst/>
          </a:prstGeom>
          <a:noFill/>
        </p:spPr>
        <p:txBody>
          <a:bodyPr anchor="b">
            <a:noAutofit/>
          </a:bodyPr>
          <a:lstStyle>
            <a:lvl1pPr marL="0" indent="0" algn="r" rtl="1">
              <a:buNone/>
              <a:defRPr sz="2040" i="1">
                <a:solidFill>
                  <a:schemeClr val="tx1"/>
                </a:solidFill>
                <a:latin typeface="Simplified Arabic" panose="02020603050405020304" pitchFamily="18" charset="-78"/>
                <a:cs typeface="Simplified Arabic" panose="02020603050405020304" pitchFamily="18" charset="-78"/>
              </a:defRPr>
            </a:lvl1pPr>
            <a:lvl2pPr marL="415798" indent="0" algn="ctr">
              <a:buNone/>
              <a:defRPr>
                <a:solidFill>
                  <a:schemeClr val="tx1">
                    <a:tint val="75000"/>
                  </a:schemeClr>
                </a:solidFill>
              </a:defRPr>
            </a:lvl2pPr>
            <a:lvl3pPr marL="831596" indent="0" algn="ctr">
              <a:buNone/>
              <a:defRPr>
                <a:solidFill>
                  <a:schemeClr val="tx1">
                    <a:tint val="75000"/>
                  </a:schemeClr>
                </a:solidFill>
              </a:defRPr>
            </a:lvl3pPr>
            <a:lvl4pPr marL="1247395" indent="0" algn="ctr">
              <a:buNone/>
              <a:defRPr>
                <a:solidFill>
                  <a:schemeClr val="tx1">
                    <a:tint val="75000"/>
                  </a:schemeClr>
                </a:solidFill>
              </a:defRPr>
            </a:lvl4pPr>
            <a:lvl5pPr marL="1663193" indent="0" algn="ctr">
              <a:buNone/>
              <a:defRPr>
                <a:solidFill>
                  <a:schemeClr val="tx1">
                    <a:tint val="75000"/>
                  </a:schemeClr>
                </a:solidFill>
              </a:defRPr>
            </a:lvl5pPr>
            <a:lvl6pPr marL="2078991" indent="0" algn="ctr">
              <a:buNone/>
              <a:defRPr>
                <a:solidFill>
                  <a:schemeClr val="tx1">
                    <a:tint val="75000"/>
                  </a:schemeClr>
                </a:solidFill>
              </a:defRPr>
            </a:lvl6pPr>
            <a:lvl7pPr marL="2494789" indent="0" algn="ctr">
              <a:buNone/>
              <a:defRPr>
                <a:solidFill>
                  <a:schemeClr val="tx1">
                    <a:tint val="75000"/>
                  </a:schemeClr>
                </a:solidFill>
              </a:defRPr>
            </a:lvl7pPr>
            <a:lvl8pPr marL="2910588" indent="0" algn="ctr">
              <a:buNone/>
              <a:defRPr>
                <a:solidFill>
                  <a:schemeClr val="tx1">
                    <a:tint val="75000"/>
                  </a:schemeClr>
                </a:solidFill>
              </a:defRPr>
            </a:lvl8pPr>
            <a:lvl9pPr marL="3326386" indent="0" algn="ctr">
              <a:buNone/>
              <a:defRPr>
                <a:solidFill>
                  <a:schemeClr val="tx1">
                    <a:tint val="75000"/>
                  </a:schemeClr>
                </a:solidFill>
              </a:defRPr>
            </a:lvl9pPr>
          </a:lstStyle>
          <a:p>
            <a:r>
              <a:rPr lang="en-US" dirty="0"/>
              <a:t>Click to edit Master subtitle style</a:t>
            </a:r>
          </a:p>
        </p:txBody>
      </p:sp>
      <p:sp>
        <p:nvSpPr>
          <p:cNvPr id="15" name="Text Placeholder 2"/>
          <p:cNvSpPr>
            <a:spLocks noGrp="1"/>
          </p:cNvSpPr>
          <p:nvPr>
            <p:ph type="body" idx="13"/>
          </p:nvPr>
        </p:nvSpPr>
        <p:spPr>
          <a:xfrm>
            <a:off x="554188" y="1206505"/>
            <a:ext cx="11083637" cy="639763"/>
          </a:xfrm>
          <a:prstGeom prst="rect">
            <a:avLst/>
          </a:prstGeom>
        </p:spPr>
        <p:txBody>
          <a:bodyPr>
            <a:normAutofit/>
          </a:bodyPr>
          <a:lstStyle>
            <a:lvl1pPr marL="0" indent="0" algn="just">
              <a:buNone/>
              <a:defRPr sz="1469" b="1" i="1" baseline="0">
                <a:solidFill>
                  <a:srgbClr val="002060"/>
                </a:solidFill>
                <a:latin typeface="Times New Roman" pitchFamily="18" charset="0"/>
                <a:cs typeface="Times New Roman" pitchFamily="18" charset="0"/>
              </a:defRPr>
            </a:lvl1pPr>
            <a:lvl2pPr marL="415798" indent="0">
              <a:buNone/>
              <a:defRPr sz="1796" b="1"/>
            </a:lvl2pPr>
            <a:lvl3pPr marL="831596" indent="0">
              <a:buNone/>
              <a:defRPr sz="1632" b="1"/>
            </a:lvl3pPr>
            <a:lvl4pPr marL="1247395" indent="0">
              <a:buNone/>
              <a:defRPr sz="1469" b="1"/>
            </a:lvl4pPr>
            <a:lvl5pPr marL="1663193" indent="0">
              <a:buNone/>
              <a:defRPr sz="1469" b="1"/>
            </a:lvl5pPr>
            <a:lvl6pPr marL="2078991" indent="0">
              <a:buNone/>
              <a:defRPr sz="1469" b="1"/>
            </a:lvl6pPr>
            <a:lvl7pPr marL="2494789" indent="0">
              <a:buNone/>
              <a:defRPr sz="1469" b="1"/>
            </a:lvl7pPr>
            <a:lvl8pPr marL="2910588" indent="0">
              <a:buNone/>
              <a:defRPr sz="1469" b="1"/>
            </a:lvl8pPr>
            <a:lvl9pPr marL="3326386" indent="0">
              <a:buNone/>
              <a:defRPr sz="1469" b="1"/>
            </a:lvl9pPr>
          </a:lstStyle>
          <a:p>
            <a:pPr lvl="0"/>
            <a:r>
              <a:rPr lang="en-US"/>
              <a:t>Edit Master text styles</a:t>
            </a:r>
          </a:p>
        </p:txBody>
      </p:sp>
      <p:sp>
        <p:nvSpPr>
          <p:cNvPr id="16" name="Text Placeholder 2"/>
          <p:cNvSpPr>
            <a:spLocks noGrp="1"/>
          </p:cNvSpPr>
          <p:nvPr>
            <p:ph type="body" idx="14"/>
          </p:nvPr>
        </p:nvSpPr>
        <p:spPr>
          <a:xfrm>
            <a:off x="554194" y="2032002"/>
            <a:ext cx="5357091" cy="4086414"/>
          </a:xfrm>
          <a:prstGeom prst="rect">
            <a:avLst/>
          </a:prstGeom>
        </p:spPr>
        <p:txBody>
          <a:bodyPr>
            <a:normAutofit/>
          </a:bodyPr>
          <a:lstStyle>
            <a:lvl1pPr marL="0" indent="0" algn="just">
              <a:spcBef>
                <a:spcPts val="0"/>
              </a:spcBef>
              <a:spcAft>
                <a:spcPts val="490"/>
              </a:spcAft>
              <a:buNone/>
              <a:defRPr sz="979" b="0">
                <a:latin typeface="Times New Roman" pitchFamily="18" charset="0"/>
                <a:cs typeface="Times New Roman" pitchFamily="18" charset="0"/>
              </a:defRPr>
            </a:lvl1pPr>
            <a:lvl2pPr marL="415798" indent="0">
              <a:buNone/>
              <a:defRPr sz="1796" b="1"/>
            </a:lvl2pPr>
            <a:lvl3pPr marL="831596" indent="0">
              <a:buNone/>
              <a:defRPr sz="1632" b="1"/>
            </a:lvl3pPr>
            <a:lvl4pPr marL="1247395" indent="0">
              <a:buNone/>
              <a:defRPr sz="1469" b="1"/>
            </a:lvl4pPr>
            <a:lvl5pPr marL="1663193" indent="0">
              <a:buNone/>
              <a:defRPr sz="1469" b="1"/>
            </a:lvl5pPr>
            <a:lvl6pPr marL="2078991" indent="0">
              <a:buNone/>
              <a:defRPr sz="1469" b="1"/>
            </a:lvl6pPr>
            <a:lvl7pPr marL="2494789" indent="0">
              <a:buNone/>
              <a:defRPr sz="1469" b="1"/>
            </a:lvl7pPr>
            <a:lvl8pPr marL="2910588" indent="0">
              <a:buNone/>
              <a:defRPr sz="1469" b="1"/>
            </a:lvl8pPr>
            <a:lvl9pPr marL="3326386" indent="0">
              <a:buNone/>
              <a:defRPr sz="1469" b="1"/>
            </a:lvl9pPr>
          </a:lstStyle>
          <a:p>
            <a:pPr lvl="0"/>
            <a:r>
              <a:rPr lang="en-US"/>
              <a:t>Click to edit Master text styles</a:t>
            </a:r>
          </a:p>
        </p:txBody>
      </p:sp>
      <p:sp>
        <p:nvSpPr>
          <p:cNvPr id="17" name="Text Placeholder 2"/>
          <p:cNvSpPr>
            <a:spLocks noGrp="1"/>
          </p:cNvSpPr>
          <p:nvPr>
            <p:ph type="body" idx="15"/>
          </p:nvPr>
        </p:nvSpPr>
        <p:spPr>
          <a:xfrm>
            <a:off x="6280743" y="2032002"/>
            <a:ext cx="5357091" cy="4086414"/>
          </a:xfrm>
          <a:prstGeom prst="rect">
            <a:avLst/>
          </a:prstGeom>
        </p:spPr>
        <p:txBody>
          <a:bodyPr>
            <a:normAutofit/>
          </a:bodyPr>
          <a:lstStyle>
            <a:lvl1pPr marL="0" indent="0" algn="just">
              <a:spcBef>
                <a:spcPts val="0"/>
              </a:spcBef>
              <a:spcAft>
                <a:spcPts val="490"/>
              </a:spcAft>
              <a:buNone/>
              <a:defRPr sz="979" b="0">
                <a:latin typeface="Times New Roman" pitchFamily="18" charset="0"/>
                <a:cs typeface="Times New Roman" pitchFamily="18" charset="0"/>
              </a:defRPr>
            </a:lvl1pPr>
            <a:lvl2pPr marL="415798" indent="0">
              <a:buNone/>
              <a:defRPr sz="1796" b="1"/>
            </a:lvl2pPr>
            <a:lvl3pPr marL="831596" indent="0">
              <a:buNone/>
              <a:defRPr sz="1632" b="1"/>
            </a:lvl3pPr>
            <a:lvl4pPr marL="1247395" indent="0">
              <a:buNone/>
              <a:defRPr sz="1469" b="1"/>
            </a:lvl4pPr>
            <a:lvl5pPr marL="1663193" indent="0">
              <a:buNone/>
              <a:defRPr sz="1469" b="1"/>
            </a:lvl5pPr>
            <a:lvl6pPr marL="2078991" indent="0">
              <a:buNone/>
              <a:defRPr sz="1469" b="1"/>
            </a:lvl6pPr>
            <a:lvl7pPr marL="2494789" indent="0">
              <a:buNone/>
              <a:defRPr sz="1469" b="1"/>
            </a:lvl7pPr>
            <a:lvl8pPr marL="2910588" indent="0">
              <a:buNone/>
              <a:defRPr sz="1469" b="1"/>
            </a:lvl8pPr>
            <a:lvl9pPr marL="3326386" indent="0">
              <a:buNone/>
              <a:defRPr sz="1469" b="1"/>
            </a:lvl9pPr>
          </a:lstStyle>
          <a:p>
            <a:pPr lvl="0"/>
            <a:r>
              <a:rPr lang="en-US"/>
              <a:t>Click to edit Master text styles</a:t>
            </a:r>
          </a:p>
        </p:txBody>
      </p:sp>
      <p:sp>
        <p:nvSpPr>
          <p:cNvPr id="10" name="Footer Placeholder 4"/>
          <p:cNvSpPr>
            <a:spLocks noGrp="1"/>
          </p:cNvSpPr>
          <p:nvPr>
            <p:ph type="ftr" sz="quarter" idx="16"/>
          </p:nvPr>
        </p:nvSpPr>
        <p:spPr>
          <a:xfrm>
            <a:off x="554038" y="6357940"/>
            <a:ext cx="5541963" cy="365126"/>
          </a:xfrm>
        </p:spPr>
        <p:txBody>
          <a:bodyPr/>
          <a:lstStyle>
            <a:lvl1pPr algn="l" defTabSz="831596" fontAlgn="auto">
              <a:spcBef>
                <a:spcPts val="0"/>
              </a:spcBef>
              <a:spcAft>
                <a:spcPts val="0"/>
              </a:spcAft>
              <a:defRPr sz="816">
                <a:latin typeface="Times New Roman" pitchFamily="18" charset="0"/>
                <a:cs typeface="Times New Roman" pitchFamily="18" charset="0"/>
              </a:defRPr>
            </a:lvl1pPr>
          </a:lstStyle>
          <a:p>
            <a:pPr marL="0" marR="0" lvl="0" indent="0" algn="l" defTabSz="831596" rtl="0" eaLnBrk="1" fontAlgn="auto" latinLnBrk="0" hangingPunct="1">
              <a:lnSpc>
                <a:spcPct val="100000"/>
              </a:lnSpc>
              <a:spcBef>
                <a:spcPts val="0"/>
              </a:spcBef>
              <a:spcAft>
                <a:spcPts val="0"/>
              </a:spcAft>
              <a:buClrTx/>
              <a:buSzTx/>
              <a:buFontTx/>
              <a:buNone/>
              <a:tabLst/>
              <a:defRPr/>
            </a:pPr>
            <a:endParaRPr kumimoji="0" lang="en-US" sz="816"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6022112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cxnSp>
        <p:nvCxnSpPr>
          <p:cNvPr id="6" name="Straight Connector 5"/>
          <p:cNvCxnSpPr/>
          <p:nvPr userDrawn="1">
            <p:custDataLst>
              <p:tags r:id="rId1"/>
            </p:custDataLst>
          </p:nvPr>
        </p:nvCxnSpPr>
        <p:spPr>
          <a:xfrm>
            <a:off x="554040" y="6253164"/>
            <a:ext cx="11083925" cy="0"/>
          </a:xfrm>
          <a:prstGeom prst="line">
            <a:avLst/>
          </a:prstGeom>
          <a:ln w="9525">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custDataLst>
              <p:tags r:id="rId2"/>
            </p:custDataLst>
          </p:nvPr>
        </p:nvCxnSpPr>
        <p:spPr>
          <a:xfrm>
            <a:off x="554040" y="1143000"/>
            <a:ext cx="11083925" cy="0"/>
          </a:xfrm>
          <a:prstGeom prst="line">
            <a:avLst/>
          </a:prstGeom>
          <a:ln w="9525">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8" name="Slide Number Placeholder 5"/>
          <p:cNvSpPr txBox="1">
            <a:spLocks/>
          </p:cNvSpPr>
          <p:nvPr userDrawn="1"/>
        </p:nvSpPr>
        <p:spPr>
          <a:xfrm>
            <a:off x="10529891" y="6319840"/>
            <a:ext cx="1108075" cy="403226"/>
          </a:xfrm>
          <a:prstGeom prst="rect">
            <a:avLst/>
          </a:prstGeom>
        </p:spPr>
        <p:txBody>
          <a:bodyPr lIns="83159" tIns="41580" rIns="83159" bIns="41580" anchor="ct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defTabSz="1017588"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defTabSz="1017588"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defTabSz="1017588"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defTabSz="1017588"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marL="0" marR="0" lvl="0" indent="0" algn="r" defTabSz="830587" rtl="0" eaLnBrk="1" fontAlgn="base" latinLnBrk="0" hangingPunct="1">
              <a:lnSpc>
                <a:spcPct val="100000"/>
              </a:lnSpc>
              <a:spcBef>
                <a:spcPct val="0"/>
              </a:spcBef>
              <a:spcAft>
                <a:spcPct val="0"/>
              </a:spcAft>
              <a:buClrTx/>
              <a:buSzTx/>
              <a:buFontTx/>
              <a:buNone/>
              <a:tabLst/>
              <a:defRPr/>
            </a:pPr>
            <a:fld id="{E263A04C-1C60-420B-A5AB-D64E4E8F2554}" type="slidenum">
              <a:rPr kumimoji="0" lang="en-US" altLang="en-US" sz="816" b="0" i="0" u="none" strike="noStrike" kern="1200" cap="none" spc="0" normalizeH="0" baseline="0" noProof="0">
                <a:ln>
                  <a:noFill/>
                </a:ln>
                <a:solidFill>
                  <a:srgbClr val="898989"/>
                </a:solidFill>
                <a:effectLst/>
                <a:uLnTx/>
                <a:uFillTx/>
                <a:latin typeface="Times New Roman" panose="02020603050405020304" pitchFamily="18" charset="0"/>
                <a:ea typeface="+mn-ea"/>
                <a:cs typeface="Times New Roman" panose="02020603050405020304" pitchFamily="18" charset="0"/>
              </a:rPr>
              <a:pPr marL="0" marR="0" lvl="0" indent="0" algn="r" defTabSz="830587" rtl="0" eaLnBrk="1" fontAlgn="base" latinLnBrk="0" hangingPunct="1">
                <a:lnSpc>
                  <a:spcPct val="100000"/>
                </a:lnSpc>
                <a:spcBef>
                  <a:spcPct val="0"/>
                </a:spcBef>
                <a:spcAft>
                  <a:spcPct val="0"/>
                </a:spcAft>
                <a:buClrTx/>
                <a:buSzTx/>
                <a:buFontTx/>
                <a:buNone/>
                <a:tabLst/>
                <a:defRPr/>
              </a:pPr>
              <a:t>‹#›</a:t>
            </a:fld>
            <a:endParaRPr kumimoji="0" lang="en-US" altLang="en-US" sz="816" b="0" i="0" u="none" strike="noStrike" kern="1200" cap="none" spc="0" normalizeH="0" baseline="0" noProof="0" dirty="0">
              <a:ln>
                <a:noFill/>
              </a:ln>
              <a:solidFill>
                <a:srgbClr val="898989"/>
              </a:solidFill>
              <a:effectLst/>
              <a:uLnTx/>
              <a:uFillTx/>
              <a:latin typeface="Times New Roman" panose="02020603050405020304" pitchFamily="18" charset="0"/>
              <a:ea typeface="+mn-ea"/>
              <a:cs typeface="Times New Roman" panose="02020603050405020304" pitchFamily="18" charset="0"/>
            </a:endParaRPr>
          </a:p>
        </p:txBody>
      </p:sp>
      <p:pic>
        <p:nvPicPr>
          <p:cNvPr id="9" name="Picture 6" descr="C:\Users\user\Desktop\logo.jpg"/>
          <p:cNvPicPr>
            <a:picLocks noChangeAspect="1" noChangeArrowheads="1"/>
          </p:cNvPicPr>
          <p:nvPr userDrawn="1"/>
        </p:nvPicPr>
        <p:blipFill>
          <a:blip r:embed="rId4">
            <a:extLst>
              <a:ext uri="{28A0092B-C50C-407E-A947-70E740481C1C}">
                <a14:useLocalDpi xmlns:a14="http://schemas.microsoft.com/office/drawing/2010/main" val="0"/>
              </a:ext>
            </a:extLst>
          </a:blip>
          <a:srcRect l="30435" t="22223" r="6625" b="11966"/>
          <a:stretch>
            <a:fillRect/>
          </a:stretch>
        </p:blipFill>
        <p:spPr bwMode="auto">
          <a:xfrm>
            <a:off x="9513890" y="190502"/>
            <a:ext cx="2216151" cy="825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Subtitle 2"/>
          <p:cNvSpPr>
            <a:spLocks noGrp="1"/>
          </p:cNvSpPr>
          <p:nvPr>
            <p:ph type="subTitle" idx="1"/>
          </p:nvPr>
        </p:nvSpPr>
        <p:spPr>
          <a:xfrm>
            <a:off x="554197" y="201710"/>
            <a:ext cx="8866911" cy="806823"/>
          </a:xfrm>
          <a:prstGeom prst="rect">
            <a:avLst/>
          </a:prstGeom>
          <a:noFill/>
        </p:spPr>
        <p:txBody>
          <a:bodyPr anchor="b">
            <a:noAutofit/>
          </a:bodyPr>
          <a:lstStyle>
            <a:lvl1pPr marL="0" indent="0" algn="just">
              <a:buNone/>
              <a:defRPr sz="2040" i="1">
                <a:solidFill>
                  <a:schemeClr val="tx1"/>
                </a:solidFill>
                <a:latin typeface="Times New Roman" pitchFamily="18" charset="0"/>
                <a:cs typeface="Times New Roman" pitchFamily="18" charset="0"/>
              </a:defRPr>
            </a:lvl1pPr>
            <a:lvl2pPr marL="415798" indent="0" algn="ctr">
              <a:buNone/>
              <a:defRPr>
                <a:solidFill>
                  <a:schemeClr val="tx1">
                    <a:tint val="75000"/>
                  </a:schemeClr>
                </a:solidFill>
              </a:defRPr>
            </a:lvl2pPr>
            <a:lvl3pPr marL="831596" indent="0" algn="ctr">
              <a:buNone/>
              <a:defRPr>
                <a:solidFill>
                  <a:schemeClr val="tx1">
                    <a:tint val="75000"/>
                  </a:schemeClr>
                </a:solidFill>
              </a:defRPr>
            </a:lvl3pPr>
            <a:lvl4pPr marL="1247395" indent="0" algn="ctr">
              <a:buNone/>
              <a:defRPr>
                <a:solidFill>
                  <a:schemeClr val="tx1">
                    <a:tint val="75000"/>
                  </a:schemeClr>
                </a:solidFill>
              </a:defRPr>
            </a:lvl4pPr>
            <a:lvl5pPr marL="1663193" indent="0" algn="ctr">
              <a:buNone/>
              <a:defRPr>
                <a:solidFill>
                  <a:schemeClr val="tx1">
                    <a:tint val="75000"/>
                  </a:schemeClr>
                </a:solidFill>
              </a:defRPr>
            </a:lvl5pPr>
            <a:lvl6pPr marL="2078991" indent="0" algn="ctr">
              <a:buNone/>
              <a:defRPr>
                <a:solidFill>
                  <a:schemeClr val="tx1">
                    <a:tint val="75000"/>
                  </a:schemeClr>
                </a:solidFill>
              </a:defRPr>
            </a:lvl6pPr>
            <a:lvl7pPr marL="2494789" indent="0" algn="ctr">
              <a:buNone/>
              <a:defRPr>
                <a:solidFill>
                  <a:schemeClr val="tx1">
                    <a:tint val="75000"/>
                  </a:schemeClr>
                </a:solidFill>
              </a:defRPr>
            </a:lvl7pPr>
            <a:lvl8pPr marL="2910588" indent="0" algn="ctr">
              <a:buNone/>
              <a:defRPr>
                <a:solidFill>
                  <a:schemeClr val="tx1">
                    <a:tint val="75000"/>
                  </a:schemeClr>
                </a:solidFill>
              </a:defRPr>
            </a:lvl8pPr>
            <a:lvl9pPr marL="3326386" indent="0" algn="ctr">
              <a:buNone/>
              <a:defRPr>
                <a:solidFill>
                  <a:schemeClr val="tx1">
                    <a:tint val="75000"/>
                  </a:schemeClr>
                </a:solidFill>
              </a:defRPr>
            </a:lvl9pPr>
          </a:lstStyle>
          <a:p>
            <a:r>
              <a:rPr lang="en-US" dirty="0"/>
              <a:t>Click to edit Master subtitle style</a:t>
            </a:r>
          </a:p>
        </p:txBody>
      </p:sp>
      <p:sp>
        <p:nvSpPr>
          <p:cNvPr id="15" name="Text Placeholder 2"/>
          <p:cNvSpPr>
            <a:spLocks noGrp="1"/>
          </p:cNvSpPr>
          <p:nvPr>
            <p:ph type="body" idx="13"/>
          </p:nvPr>
        </p:nvSpPr>
        <p:spPr>
          <a:xfrm>
            <a:off x="554188" y="1206505"/>
            <a:ext cx="11083637" cy="639763"/>
          </a:xfrm>
          <a:prstGeom prst="rect">
            <a:avLst/>
          </a:prstGeom>
        </p:spPr>
        <p:txBody>
          <a:bodyPr>
            <a:normAutofit/>
          </a:bodyPr>
          <a:lstStyle>
            <a:lvl1pPr marL="0" indent="0" algn="just">
              <a:buNone/>
              <a:defRPr sz="1469" b="1" i="1">
                <a:solidFill>
                  <a:srgbClr val="002060"/>
                </a:solidFill>
                <a:latin typeface="Times New Roman" pitchFamily="18" charset="0"/>
                <a:cs typeface="Times New Roman" pitchFamily="18" charset="0"/>
              </a:defRPr>
            </a:lvl1pPr>
            <a:lvl2pPr marL="415798" indent="0">
              <a:buNone/>
              <a:defRPr sz="1796" b="1"/>
            </a:lvl2pPr>
            <a:lvl3pPr marL="831596" indent="0">
              <a:buNone/>
              <a:defRPr sz="1632" b="1"/>
            </a:lvl3pPr>
            <a:lvl4pPr marL="1247395" indent="0">
              <a:buNone/>
              <a:defRPr sz="1469" b="1"/>
            </a:lvl4pPr>
            <a:lvl5pPr marL="1663193" indent="0">
              <a:buNone/>
              <a:defRPr sz="1469" b="1"/>
            </a:lvl5pPr>
            <a:lvl6pPr marL="2078991" indent="0">
              <a:buNone/>
              <a:defRPr sz="1469" b="1"/>
            </a:lvl6pPr>
            <a:lvl7pPr marL="2494789" indent="0">
              <a:buNone/>
              <a:defRPr sz="1469" b="1"/>
            </a:lvl7pPr>
            <a:lvl8pPr marL="2910588" indent="0">
              <a:buNone/>
              <a:defRPr sz="1469" b="1"/>
            </a:lvl8pPr>
            <a:lvl9pPr marL="3326386" indent="0">
              <a:buNone/>
              <a:defRPr sz="1469" b="1"/>
            </a:lvl9pPr>
          </a:lstStyle>
          <a:p>
            <a:pPr lvl="0"/>
            <a:r>
              <a:rPr lang="en-US" dirty="0"/>
              <a:t>Click to edit Master text styles</a:t>
            </a:r>
          </a:p>
        </p:txBody>
      </p:sp>
      <p:sp>
        <p:nvSpPr>
          <p:cNvPr id="16" name="Text Placeholder 2"/>
          <p:cNvSpPr>
            <a:spLocks noGrp="1"/>
          </p:cNvSpPr>
          <p:nvPr>
            <p:ph type="body" idx="14"/>
          </p:nvPr>
        </p:nvSpPr>
        <p:spPr>
          <a:xfrm>
            <a:off x="554194" y="2032002"/>
            <a:ext cx="5357091" cy="4086414"/>
          </a:xfrm>
          <a:prstGeom prst="rect">
            <a:avLst/>
          </a:prstGeom>
        </p:spPr>
        <p:txBody>
          <a:bodyPr>
            <a:normAutofit/>
          </a:bodyPr>
          <a:lstStyle>
            <a:lvl1pPr marL="0" indent="0" algn="just">
              <a:spcBef>
                <a:spcPts val="0"/>
              </a:spcBef>
              <a:spcAft>
                <a:spcPts val="490"/>
              </a:spcAft>
              <a:buNone/>
              <a:defRPr sz="979" b="0">
                <a:latin typeface="Times New Roman" pitchFamily="18" charset="0"/>
                <a:cs typeface="Times New Roman" pitchFamily="18" charset="0"/>
              </a:defRPr>
            </a:lvl1pPr>
            <a:lvl2pPr marL="415798" indent="0">
              <a:buNone/>
              <a:defRPr sz="1796" b="1"/>
            </a:lvl2pPr>
            <a:lvl3pPr marL="831596" indent="0">
              <a:buNone/>
              <a:defRPr sz="1632" b="1"/>
            </a:lvl3pPr>
            <a:lvl4pPr marL="1247395" indent="0">
              <a:buNone/>
              <a:defRPr sz="1469" b="1"/>
            </a:lvl4pPr>
            <a:lvl5pPr marL="1663193" indent="0">
              <a:buNone/>
              <a:defRPr sz="1469" b="1"/>
            </a:lvl5pPr>
            <a:lvl6pPr marL="2078991" indent="0">
              <a:buNone/>
              <a:defRPr sz="1469" b="1"/>
            </a:lvl6pPr>
            <a:lvl7pPr marL="2494789" indent="0">
              <a:buNone/>
              <a:defRPr sz="1469" b="1"/>
            </a:lvl7pPr>
            <a:lvl8pPr marL="2910588" indent="0">
              <a:buNone/>
              <a:defRPr sz="1469" b="1"/>
            </a:lvl8pPr>
            <a:lvl9pPr marL="3326386" indent="0">
              <a:buNone/>
              <a:defRPr sz="1469" b="1"/>
            </a:lvl9pPr>
          </a:lstStyle>
          <a:p>
            <a:pPr lvl="0"/>
            <a:r>
              <a:rPr lang="en-US"/>
              <a:t>Click to edit Master text styles</a:t>
            </a:r>
          </a:p>
        </p:txBody>
      </p:sp>
      <p:sp>
        <p:nvSpPr>
          <p:cNvPr id="17" name="Text Placeholder 2"/>
          <p:cNvSpPr>
            <a:spLocks noGrp="1"/>
          </p:cNvSpPr>
          <p:nvPr>
            <p:ph type="body" idx="15"/>
          </p:nvPr>
        </p:nvSpPr>
        <p:spPr>
          <a:xfrm>
            <a:off x="6280743" y="2032002"/>
            <a:ext cx="5357091" cy="4086414"/>
          </a:xfrm>
          <a:prstGeom prst="rect">
            <a:avLst/>
          </a:prstGeom>
        </p:spPr>
        <p:txBody>
          <a:bodyPr>
            <a:normAutofit/>
          </a:bodyPr>
          <a:lstStyle>
            <a:lvl1pPr marL="0" indent="0" algn="just">
              <a:spcBef>
                <a:spcPts val="0"/>
              </a:spcBef>
              <a:spcAft>
                <a:spcPts val="490"/>
              </a:spcAft>
              <a:buNone/>
              <a:defRPr sz="979" b="0">
                <a:latin typeface="Times New Roman" pitchFamily="18" charset="0"/>
                <a:cs typeface="Times New Roman" pitchFamily="18" charset="0"/>
              </a:defRPr>
            </a:lvl1pPr>
            <a:lvl2pPr marL="415798" indent="0">
              <a:buNone/>
              <a:defRPr sz="1796" b="1"/>
            </a:lvl2pPr>
            <a:lvl3pPr marL="831596" indent="0">
              <a:buNone/>
              <a:defRPr sz="1632" b="1"/>
            </a:lvl3pPr>
            <a:lvl4pPr marL="1247395" indent="0">
              <a:buNone/>
              <a:defRPr sz="1469" b="1"/>
            </a:lvl4pPr>
            <a:lvl5pPr marL="1663193" indent="0">
              <a:buNone/>
              <a:defRPr sz="1469" b="1"/>
            </a:lvl5pPr>
            <a:lvl6pPr marL="2078991" indent="0">
              <a:buNone/>
              <a:defRPr sz="1469" b="1"/>
            </a:lvl6pPr>
            <a:lvl7pPr marL="2494789" indent="0">
              <a:buNone/>
              <a:defRPr sz="1469" b="1"/>
            </a:lvl7pPr>
            <a:lvl8pPr marL="2910588" indent="0">
              <a:buNone/>
              <a:defRPr sz="1469" b="1"/>
            </a:lvl8pPr>
            <a:lvl9pPr marL="3326386" indent="0">
              <a:buNone/>
              <a:defRPr sz="1469" b="1"/>
            </a:lvl9pPr>
          </a:lstStyle>
          <a:p>
            <a:pPr lvl="0"/>
            <a:r>
              <a:rPr lang="en-US"/>
              <a:t>Click to edit Master text styles</a:t>
            </a:r>
          </a:p>
        </p:txBody>
      </p:sp>
      <p:sp>
        <p:nvSpPr>
          <p:cNvPr id="10" name="Footer Placeholder 4"/>
          <p:cNvSpPr>
            <a:spLocks noGrp="1"/>
          </p:cNvSpPr>
          <p:nvPr>
            <p:ph type="ftr" sz="quarter" idx="16"/>
          </p:nvPr>
        </p:nvSpPr>
        <p:spPr>
          <a:xfrm>
            <a:off x="554038" y="6357940"/>
            <a:ext cx="5541963" cy="365126"/>
          </a:xfrm>
        </p:spPr>
        <p:txBody>
          <a:bodyPr/>
          <a:lstStyle>
            <a:lvl1pPr algn="l" defTabSz="831596" fontAlgn="auto">
              <a:spcBef>
                <a:spcPts val="0"/>
              </a:spcBef>
              <a:spcAft>
                <a:spcPts val="0"/>
              </a:spcAft>
              <a:defRPr sz="816">
                <a:latin typeface="Times New Roman" pitchFamily="18" charset="0"/>
                <a:cs typeface="Times New Roman" pitchFamily="18" charset="0"/>
              </a:defRPr>
            </a:lvl1pPr>
          </a:lstStyle>
          <a:p>
            <a:pPr marL="0" marR="0" lvl="0" indent="0" algn="l" defTabSz="831596" rtl="0" eaLnBrk="1" fontAlgn="auto" latinLnBrk="0" hangingPunct="1">
              <a:lnSpc>
                <a:spcPct val="100000"/>
              </a:lnSpc>
              <a:spcBef>
                <a:spcPts val="0"/>
              </a:spcBef>
              <a:spcAft>
                <a:spcPts val="0"/>
              </a:spcAft>
              <a:buClrTx/>
              <a:buSzTx/>
              <a:buFontTx/>
              <a:buNone/>
              <a:tabLst/>
              <a:defRPr/>
            </a:pPr>
            <a:endParaRPr kumimoji="0" lang="en-US" sz="816"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8436819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Rectangle 2"/>
          <p:cNvSpPr/>
          <p:nvPr userDrawn="1"/>
        </p:nvSpPr>
        <p:spPr>
          <a:xfrm>
            <a:off x="554040" y="1277939"/>
            <a:ext cx="11083925" cy="4699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831596" rtl="0" eaLnBrk="1" fontAlgn="auto" latinLnBrk="0" hangingPunct="1">
              <a:lnSpc>
                <a:spcPct val="100000"/>
              </a:lnSpc>
              <a:spcBef>
                <a:spcPts val="0"/>
              </a:spcBef>
              <a:spcAft>
                <a:spcPts val="0"/>
              </a:spcAft>
              <a:buClrTx/>
              <a:buSzTx/>
              <a:buFontTx/>
              <a:buNone/>
              <a:tabLst/>
              <a:defRPr/>
            </a:pPr>
            <a:r>
              <a:rPr kumimoji="0" lang="en-US" sz="1469" b="1" i="1"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“Dimensions Consulting  does not bear or assume any responsibility for decisions made by our client or third parties, including financial institutions, based on the contents of this report”</a:t>
            </a:r>
          </a:p>
        </p:txBody>
      </p:sp>
      <p:sp>
        <p:nvSpPr>
          <p:cNvPr id="4" name="Rectangle 1"/>
          <p:cNvSpPr/>
          <p:nvPr userDrawn="1"/>
        </p:nvSpPr>
        <p:spPr>
          <a:xfrm>
            <a:off x="547690" y="1949451"/>
            <a:ext cx="11096625" cy="403383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marL="0" marR="0" lvl="0" indent="0" algn="just" defTabSz="831596" rtl="0" eaLnBrk="1" fontAlgn="auto" latinLnBrk="0" hangingPunct="1">
              <a:lnSpc>
                <a:spcPct val="100000"/>
              </a:lnSpc>
              <a:spcBef>
                <a:spcPts val="490"/>
              </a:spcBef>
              <a:spcAft>
                <a:spcPts val="490"/>
              </a:spcAft>
              <a:buClrTx/>
              <a:buSzTx/>
              <a:buFontTx/>
              <a:buNone/>
              <a:tabLst/>
              <a:defRPr/>
            </a:pPr>
            <a:r>
              <a:rPr kumimoji="0" lang="en-US" sz="1143" b="0" i="0" u="none" strike="noStrike" kern="1200" cap="none" spc="0" normalizeH="0" baseline="0" noProof="1">
                <a:ln>
                  <a:noFill/>
                </a:ln>
                <a:solidFill>
                  <a:srgbClr val="000000"/>
                </a:solidFill>
                <a:effectLst/>
                <a:uLnTx/>
                <a:uFillTx/>
                <a:latin typeface="Times New Roman" pitchFamily="18" charset="0"/>
                <a:ea typeface="+mn-ea"/>
                <a:cs typeface="Times New Roman" pitchFamily="18" charset="0"/>
              </a:rPr>
              <a:t>Should any unauthorized person obtain access to and read this report, by reading this report such person accepts and agrees to the following terms:</a:t>
            </a:r>
          </a:p>
          <a:p>
            <a:pPr marL="185296" marR="0" lvl="0" indent="-93294" algn="just" defTabSz="831596" rtl="0" eaLnBrk="1" fontAlgn="auto" latinLnBrk="0" hangingPunct="1">
              <a:lnSpc>
                <a:spcPct val="100000"/>
              </a:lnSpc>
              <a:spcBef>
                <a:spcPts val="490"/>
              </a:spcBef>
              <a:spcAft>
                <a:spcPts val="490"/>
              </a:spcAft>
              <a:buClrTx/>
              <a:buSzTx/>
              <a:buFont typeface="Arial" pitchFamily="34" charset="0"/>
              <a:buChar char="•"/>
              <a:tabLst>
                <a:tab pos="137352" algn="l"/>
              </a:tabLst>
              <a:defRPr/>
            </a:pPr>
            <a:r>
              <a:rPr kumimoji="0" lang="en-US" sz="1143" b="0" i="0" u="none" strike="noStrike" kern="1200" cap="none" spc="0" normalizeH="0" baseline="0" noProof="1">
                <a:ln>
                  <a:noFill/>
                </a:ln>
                <a:solidFill>
                  <a:srgbClr val="000000"/>
                </a:solidFill>
                <a:effectLst/>
                <a:uLnTx/>
                <a:uFillTx/>
                <a:latin typeface="Times New Roman" pitchFamily="18" charset="0"/>
                <a:ea typeface="+mn-ea"/>
                <a:cs typeface="Times New Roman" pitchFamily="18" charset="0"/>
              </a:rPr>
              <a:t>The reader of this report understands that the work performed by Dimensions Consulting was performed in accordance with instructions provided by our addressee client and was performed exclusively for our addressee client’s sole benefit and use.  </a:t>
            </a:r>
          </a:p>
          <a:p>
            <a:pPr marL="185296" marR="0" lvl="0" indent="-93294" algn="just" defTabSz="831596" rtl="0" eaLnBrk="1" fontAlgn="auto" latinLnBrk="0" hangingPunct="1">
              <a:lnSpc>
                <a:spcPct val="100000"/>
              </a:lnSpc>
              <a:spcBef>
                <a:spcPts val="490"/>
              </a:spcBef>
              <a:spcAft>
                <a:spcPts val="490"/>
              </a:spcAft>
              <a:buClrTx/>
              <a:buSzTx/>
              <a:buFont typeface="Arial" pitchFamily="34" charset="0"/>
              <a:buChar char="•"/>
              <a:tabLst>
                <a:tab pos="137352" algn="l"/>
              </a:tabLst>
              <a:defRPr/>
            </a:pPr>
            <a:r>
              <a:rPr kumimoji="0" lang="en-US" sz="1143" b="0" i="0" u="none" strike="noStrike" kern="1200" cap="none" spc="0" normalizeH="0" baseline="0" noProof="1">
                <a:ln>
                  <a:noFill/>
                </a:ln>
                <a:solidFill>
                  <a:srgbClr val="000000"/>
                </a:solidFill>
                <a:effectLst/>
                <a:uLnTx/>
                <a:uFillTx/>
                <a:latin typeface="Times New Roman" pitchFamily="18" charset="0"/>
                <a:ea typeface="+mn-ea"/>
                <a:cs typeface="Times New Roman" pitchFamily="18" charset="0"/>
              </a:rPr>
              <a:t>The reader of this report acknowledges that this report was prepared at the direction of our addressee client and may not include all procedures deemed necessary for the purposes of the reader.  </a:t>
            </a:r>
          </a:p>
          <a:p>
            <a:pPr marL="185296" marR="0" lvl="0" indent="-93294" algn="just" defTabSz="831596" rtl="0" eaLnBrk="1" fontAlgn="auto" latinLnBrk="0" hangingPunct="1">
              <a:lnSpc>
                <a:spcPct val="100000"/>
              </a:lnSpc>
              <a:spcBef>
                <a:spcPts val="490"/>
              </a:spcBef>
              <a:spcAft>
                <a:spcPts val="490"/>
              </a:spcAft>
              <a:buClrTx/>
              <a:buSzTx/>
              <a:buFont typeface="Arial" pitchFamily="34" charset="0"/>
              <a:buChar char="•"/>
              <a:tabLst>
                <a:tab pos="137352" algn="l"/>
              </a:tabLst>
              <a:defRPr/>
            </a:pPr>
            <a:r>
              <a:rPr kumimoji="0" lang="en-US" sz="1143" b="0" i="0" u="none" strike="noStrike" kern="1200" cap="none" spc="0" normalizeH="0" baseline="0" noProof="1">
                <a:ln>
                  <a:noFill/>
                </a:ln>
                <a:solidFill>
                  <a:srgbClr val="000000"/>
                </a:solidFill>
                <a:effectLst/>
                <a:uLnTx/>
                <a:uFillTx/>
                <a:latin typeface="Times New Roman" pitchFamily="18" charset="0"/>
                <a:ea typeface="+mn-ea"/>
                <a:cs typeface="Times New Roman" pitchFamily="18" charset="0"/>
              </a:rPr>
              <a:t>The reader agrees that Dimensions Consulting, its partners and employees  neither owe nor accept any duty or responsibility to it, and shall not be liable in respect of any loss, damage or expense of whatsoever nature which is caused by any use the reader may choose to make of this report, or which is otherwise consequent upon the gaining of access to the report by the reader.  </a:t>
            </a:r>
          </a:p>
          <a:p>
            <a:pPr marL="0" marR="0" lvl="0" indent="0" algn="just" defTabSz="831596" rtl="0" eaLnBrk="1" fontAlgn="auto" latinLnBrk="0" hangingPunct="1">
              <a:lnSpc>
                <a:spcPct val="100000"/>
              </a:lnSpc>
              <a:spcBef>
                <a:spcPts val="490"/>
              </a:spcBef>
              <a:spcAft>
                <a:spcPts val="490"/>
              </a:spcAft>
              <a:buClrTx/>
              <a:buSzTx/>
              <a:buFontTx/>
              <a:buNone/>
              <a:tabLst/>
              <a:defRPr/>
            </a:pPr>
            <a:r>
              <a:rPr kumimoji="0" lang="en-US" sz="1143" b="0" i="0" u="none" strike="noStrike" kern="1200" cap="none" spc="0" normalizeH="0" baseline="0" noProof="1">
                <a:ln>
                  <a:noFill/>
                </a:ln>
                <a:solidFill>
                  <a:srgbClr val="000000"/>
                </a:solidFill>
                <a:effectLst/>
                <a:uLnTx/>
                <a:uFillTx/>
                <a:latin typeface="Times New Roman" pitchFamily="18" charset="0"/>
                <a:ea typeface="+mn-ea"/>
                <a:cs typeface="Times New Roman" pitchFamily="18" charset="0"/>
              </a:rPr>
              <a:t>Further, the reader agrees that this report is not to be referred to or quoted, in whole or in part, in any prospectus, registration statement, offering circular, public filing, loan, other agreement or document and not to distribute the report without Dimensions Consulting  or our addresse client prior written consent.</a:t>
            </a:r>
          </a:p>
          <a:p>
            <a:pPr marL="0" marR="0" lvl="0" indent="0" algn="just" defTabSz="831596" rtl="0" eaLnBrk="1" fontAlgn="auto" latinLnBrk="0" hangingPunct="1">
              <a:lnSpc>
                <a:spcPct val="100000"/>
              </a:lnSpc>
              <a:spcBef>
                <a:spcPts val="490"/>
              </a:spcBef>
              <a:spcAft>
                <a:spcPts val="490"/>
              </a:spcAft>
              <a:buClrTx/>
              <a:buSzTx/>
              <a:buFontTx/>
              <a:buNone/>
              <a:tabLst/>
              <a:defRPr/>
            </a:pPr>
            <a:r>
              <a:rPr kumimoji="0" lang="en-US" sz="1143" b="0" i="0" u="none" strike="noStrike" kern="1200" cap="none" spc="0" normalizeH="0" baseline="0" noProof="1">
                <a:ln>
                  <a:noFill/>
                </a:ln>
                <a:solidFill>
                  <a:srgbClr val="000000"/>
                </a:solidFill>
                <a:effectLst/>
                <a:uLnTx/>
                <a:uFillTx/>
                <a:latin typeface="Times New Roman" pitchFamily="18" charset="0"/>
                <a:ea typeface="+mn-ea"/>
                <a:cs typeface="Times New Roman" pitchFamily="18" charset="0"/>
              </a:rPr>
              <a:t>Sincerely,</a:t>
            </a:r>
          </a:p>
          <a:p>
            <a:pPr marL="0" marR="0" lvl="0" indent="0" algn="just" defTabSz="831596" rtl="0" eaLnBrk="1" fontAlgn="auto" latinLnBrk="0" hangingPunct="1">
              <a:lnSpc>
                <a:spcPct val="100000"/>
              </a:lnSpc>
              <a:spcBef>
                <a:spcPts val="490"/>
              </a:spcBef>
              <a:spcAft>
                <a:spcPts val="490"/>
              </a:spcAft>
              <a:buClrTx/>
              <a:buSzTx/>
              <a:buFontTx/>
              <a:buNone/>
              <a:tabLst/>
              <a:defRPr/>
            </a:pPr>
            <a:r>
              <a:rPr kumimoji="0" lang="en-US" sz="1143" b="0" i="0" u="none" strike="noStrike" kern="1200" cap="none" spc="0" normalizeH="0" baseline="0" noProof="1">
                <a:ln>
                  <a:noFill/>
                </a:ln>
                <a:solidFill>
                  <a:srgbClr val="000000"/>
                </a:solidFill>
                <a:effectLst/>
                <a:uLnTx/>
                <a:uFillTx/>
                <a:latin typeface="Times New Roman" pitchFamily="18" charset="0"/>
                <a:ea typeface="+mn-ea"/>
                <a:cs typeface="Times New Roman" pitchFamily="18" charset="0"/>
              </a:rPr>
              <a:t>Firas Zaghal</a:t>
            </a:r>
          </a:p>
          <a:p>
            <a:pPr marL="0" marR="0" lvl="0" indent="0" algn="just" defTabSz="831596" rtl="0" eaLnBrk="1" fontAlgn="auto" latinLnBrk="0" hangingPunct="1">
              <a:lnSpc>
                <a:spcPct val="100000"/>
              </a:lnSpc>
              <a:spcBef>
                <a:spcPts val="490"/>
              </a:spcBef>
              <a:spcAft>
                <a:spcPts val="490"/>
              </a:spcAft>
              <a:buClrTx/>
              <a:buSzTx/>
              <a:buFontTx/>
              <a:buNone/>
              <a:tabLst/>
              <a:defRPr/>
            </a:pPr>
            <a:r>
              <a:rPr kumimoji="0" lang="en-US" sz="1143" b="1" i="0" u="none" strike="noStrike" kern="1200" cap="none" spc="0" normalizeH="0" baseline="0" noProof="1">
                <a:ln>
                  <a:noFill/>
                </a:ln>
                <a:solidFill>
                  <a:srgbClr val="000000"/>
                </a:solidFill>
                <a:effectLst/>
                <a:uLnTx/>
                <a:uFillTx/>
                <a:latin typeface="Times New Roman" pitchFamily="18" charset="0"/>
                <a:ea typeface="+mn-ea"/>
                <a:cs typeface="Times New Roman" pitchFamily="18" charset="0"/>
              </a:rPr>
              <a:t>Chief Executive Officer</a:t>
            </a:r>
          </a:p>
          <a:p>
            <a:pPr marL="0" marR="0" lvl="0" indent="0" algn="just" defTabSz="831596" rtl="0" eaLnBrk="1" fontAlgn="auto" latinLnBrk="0" hangingPunct="1">
              <a:lnSpc>
                <a:spcPct val="100000"/>
              </a:lnSpc>
              <a:spcBef>
                <a:spcPts val="490"/>
              </a:spcBef>
              <a:spcAft>
                <a:spcPts val="490"/>
              </a:spcAft>
              <a:buClrTx/>
              <a:buSzTx/>
              <a:buFontTx/>
              <a:buNone/>
              <a:tabLst/>
              <a:defRPr/>
            </a:pPr>
            <a:endParaRPr kumimoji="0" lang="en-US" sz="1143" b="0" i="0" u="none" strike="noStrike" kern="1200" cap="none" spc="0" normalizeH="0" baseline="0" noProof="1">
              <a:ln>
                <a:noFill/>
              </a:ln>
              <a:solidFill>
                <a:srgbClr val="000000"/>
              </a:solidFill>
              <a:effectLst/>
              <a:uLnTx/>
              <a:uFillTx/>
              <a:latin typeface="Times New Roman" pitchFamily="18" charset="0"/>
              <a:ea typeface="+mn-ea"/>
              <a:cs typeface="Times New Roman" pitchFamily="18" charset="0"/>
            </a:endParaRPr>
          </a:p>
          <a:p>
            <a:pPr marL="0" marR="0" lvl="0" indent="0" algn="just" defTabSz="831596" rtl="0" eaLnBrk="1" fontAlgn="auto" latinLnBrk="0" hangingPunct="1">
              <a:lnSpc>
                <a:spcPct val="100000"/>
              </a:lnSpc>
              <a:spcBef>
                <a:spcPts val="490"/>
              </a:spcBef>
              <a:spcAft>
                <a:spcPts val="490"/>
              </a:spcAft>
              <a:buClrTx/>
              <a:buSzTx/>
              <a:buFontTx/>
              <a:buNone/>
              <a:tabLst/>
              <a:defRPr/>
            </a:pPr>
            <a:endParaRPr kumimoji="0" lang="en-US" sz="1143" b="0" i="0" u="none" strike="noStrike" kern="1200" cap="none" spc="0" normalizeH="0" baseline="0" noProof="1">
              <a:ln>
                <a:noFill/>
              </a:ln>
              <a:solidFill>
                <a:srgbClr val="000000"/>
              </a:solidFill>
              <a:effectLst/>
              <a:uLnTx/>
              <a:uFillTx/>
              <a:latin typeface="Times New Roman" pitchFamily="18" charset="0"/>
              <a:ea typeface="+mn-ea"/>
              <a:cs typeface="Times New Roman" pitchFamily="18" charset="0"/>
            </a:endParaRPr>
          </a:p>
          <a:p>
            <a:pPr marL="0" marR="0" lvl="0" indent="0" algn="just" defTabSz="831596" rtl="0" eaLnBrk="1" fontAlgn="auto" latinLnBrk="0" hangingPunct="1">
              <a:lnSpc>
                <a:spcPct val="100000"/>
              </a:lnSpc>
              <a:spcBef>
                <a:spcPts val="490"/>
              </a:spcBef>
              <a:spcAft>
                <a:spcPts val="490"/>
              </a:spcAft>
              <a:buClrTx/>
              <a:buSzTx/>
              <a:buFontTx/>
              <a:buNone/>
              <a:tabLst/>
              <a:defRPr/>
            </a:pPr>
            <a:endParaRPr kumimoji="0" lang="en-US" sz="1143" b="0" i="0" u="none" strike="noStrike" kern="1200" cap="none" spc="0" normalizeH="0" baseline="0" noProof="1">
              <a:ln>
                <a:noFill/>
              </a:ln>
              <a:solidFill>
                <a:srgbClr val="000000"/>
              </a:solidFill>
              <a:effectLst/>
              <a:uLnTx/>
              <a:uFillTx/>
              <a:latin typeface="Times New Roman" pitchFamily="18" charset="0"/>
              <a:ea typeface="+mn-ea"/>
              <a:cs typeface="Times New Roman" pitchFamily="18" charset="0"/>
            </a:endParaRPr>
          </a:p>
          <a:p>
            <a:pPr marL="0" marR="0" lvl="0" indent="0" algn="just" defTabSz="831596" rtl="0" eaLnBrk="1" fontAlgn="auto" latinLnBrk="0" hangingPunct="1">
              <a:lnSpc>
                <a:spcPct val="100000"/>
              </a:lnSpc>
              <a:spcBef>
                <a:spcPts val="490"/>
              </a:spcBef>
              <a:spcAft>
                <a:spcPts val="490"/>
              </a:spcAft>
              <a:buClrTx/>
              <a:buSzTx/>
              <a:buFontTx/>
              <a:buNone/>
              <a:tabLst/>
              <a:defRPr/>
            </a:pPr>
            <a:endParaRPr kumimoji="0" lang="en-US" sz="1143" b="0" i="0" u="none" strike="noStrike" kern="1200" cap="none" spc="0" normalizeH="0" baseline="0" noProof="1">
              <a:ln>
                <a:noFill/>
              </a:ln>
              <a:solidFill>
                <a:srgbClr val="000000"/>
              </a:solidFill>
              <a:effectLst/>
              <a:uLnTx/>
              <a:uFillTx/>
              <a:latin typeface="Times New Roman" pitchFamily="18" charset="0"/>
              <a:ea typeface="+mn-ea"/>
              <a:cs typeface="Times New Roman" pitchFamily="18" charset="0"/>
            </a:endParaRPr>
          </a:p>
          <a:p>
            <a:pPr marL="0" marR="0" lvl="0" indent="0" algn="just" defTabSz="831596" rtl="0" eaLnBrk="1" fontAlgn="auto" latinLnBrk="0" hangingPunct="1">
              <a:lnSpc>
                <a:spcPct val="100000"/>
              </a:lnSpc>
              <a:spcBef>
                <a:spcPts val="490"/>
              </a:spcBef>
              <a:spcAft>
                <a:spcPts val="490"/>
              </a:spcAft>
              <a:buClrTx/>
              <a:buSzTx/>
              <a:buFontTx/>
              <a:buNone/>
              <a:tabLst/>
              <a:defRPr/>
            </a:pPr>
            <a:endParaRPr kumimoji="0" lang="en-US" sz="1143" b="0" i="0" u="none" strike="noStrike" kern="1200" cap="none" spc="0" normalizeH="0" baseline="0" noProof="1">
              <a:ln>
                <a:noFill/>
              </a:ln>
              <a:solidFill>
                <a:srgbClr val="000000"/>
              </a:solidFill>
              <a:effectLst/>
              <a:uLnTx/>
              <a:uFillTx/>
              <a:latin typeface="Times New Roman" pitchFamily="18" charset="0"/>
              <a:ea typeface="+mn-ea"/>
              <a:cs typeface="Times New Roman" pitchFamily="18" charset="0"/>
            </a:endParaRPr>
          </a:p>
          <a:p>
            <a:pPr marL="0" marR="0" lvl="0" indent="0" algn="just" defTabSz="831596" rtl="0" eaLnBrk="1" fontAlgn="auto" latinLnBrk="0" hangingPunct="1">
              <a:lnSpc>
                <a:spcPct val="100000"/>
              </a:lnSpc>
              <a:spcBef>
                <a:spcPts val="490"/>
              </a:spcBef>
              <a:spcAft>
                <a:spcPts val="490"/>
              </a:spcAft>
              <a:buClrTx/>
              <a:buSzTx/>
              <a:buFontTx/>
              <a:buNone/>
              <a:tabLst/>
              <a:defRPr/>
            </a:pPr>
            <a:endParaRPr kumimoji="0" lang="en-US" sz="1143" b="0" i="0" u="none" strike="noStrike" kern="1200" cap="none" spc="0" normalizeH="0" baseline="0" noProof="1">
              <a:ln>
                <a:noFill/>
              </a:ln>
              <a:solidFill>
                <a:srgbClr val="000000"/>
              </a:solidFill>
              <a:effectLst/>
              <a:uLnTx/>
              <a:uFillTx/>
              <a:latin typeface="Times New Roman" pitchFamily="18" charset="0"/>
              <a:ea typeface="+mn-ea"/>
              <a:cs typeface="Times New Roman" pitchFamily="18" charset="0"/>
            </a:endParaRPr>
          </a:p>
          <a:p>
            <a:pPr marL="0" marR="0" lvl="0" indent="0" algn="just" defTabSz="831596" rtl="0" eaLnBrk="1" fontAlgn="auto" latinLnBrk="0" hangingPunct="1">
              <a:lnSpc>
                <a:spcPct val="100000"/>
              </a:lnSpc>
              <a:spcBef>
                <a:spcPts val="490"/>
              </a:spcBef>
              <a:spcAft>
                <a:spcPts val="490"/>
              </a:spcAft>
              <a:buClrTx/>
              <a:buSzTx/>
              <a:buFontTx/>
              <a:buNone/>
              <a:tabLst/>
              <a:defRPr/>
            </a:pPr>
            <a:endParaRPr kumimoji="0" lang="en-US" sz="1143" b="0" i="0" u="none" strike="noStrike" kern="1200" cap="none" spc="0" normalizeH="0" baseline="0" noProof="1">
              <a:ln>
                <a:noFill/>
              </a:ln>
              <a:solidFill>
                <a:srgbClr val="000000"/>
              </a:solidFill>
              <a:effectLst/>
              <a:uLnTx/>
              <a:uFillTx/>
              <a:latin typeface="Times New Roman" pitchFamily="18" charset="0"/>
              <a:ea typeface="+mn-ea"/>
              <a:cs typeface="Times New Roman" pitchFamily="18" charset="0"/>
            </a:endParaRPr>
          </a:p>
          <a:p>
            <a:pPr marL="0" marR="0" lvl="0" indent="0" algn="just" defTabSz="831596" rtl="0" eaLnBrk="1" fontAlgn="auto" latinLnBrk="0" hangingPunct="1">
              <a:lnSpc>
                <a:spcPct val="100000"/>
              </a:lnSpc>
              <a:spcBef>
                <a:spcPts val="490"/>
              </a:spcBef>
              <a:spcAft>
                <a:spcPts val="490"/>
              </a:spcAft>
              <a:buClrTx/>
              <a:buSzTx/>
              <a:buFontTx/>
              <a:buNone/>
              <a:tabLst/>
              <a:defRPr/>
            </a:pPr>
            <a:endParaRPr kumimoji="0" lang="en-US" sz="1143" b="0" i="0" u="none" strike="noStrike" kern="1200" cap="none" spc="0" normalizeH="0" baseline="0" noProof="1">
              <a:ln>
                <a:noFill/>
              </a:ln>
              <a:solidFill>
                <a:srgbClr val="000000"/>
              </a:solidFill>
              <a:effectLst/>
              <a:uLnTx/>
              <a:uFillTx/>
              <a:latin typeface="Times New Roman" pitchFamily="18" charset="0"/>
              <a:ea typeface="+mn-ea"/>
              <a:cs typeface="Times New Roman" pitchFamily="18" charset="0"/>
            </a:endParaRPr>
          </a:p>
          <a:p>
            <a:pPr marL="0" marR="0" lvl="0" indent="0" algn="just" defTabSz="831596" rtl="0" eaLnBrk="1" fontAlgn="auto" latinLnBrk="0" hangingPunct="1">
              <a:lnSpc>
                <a:spcPct val="100000"/>
              </a:lnSpc>
              <a:spcBef>
                <a:spcPts val="490"/>
              </a:spcBef>
              <a:spcAft>
                <a:spcPts val="490"/>
              </a:spcAft>
              <a:buClrTx/>
              <a:buSzTx/>
              <a:buFontTx/>
              <a:buNone/>
              <a:tabLst/>
              <a:defRPr/>
            </a:pPr>
            <a:endParaRPr kumimoji="0" lang="en-US" sz="1143" b="0" i="0" u="none" strike="noStrike" kern="1200" cap="none" spc="0" normalizeH="0" baseline="0" noProof="1">
              <a:ln>
                <a:noFill/>
              </a:ln>
              <a:solidFill>
                <a:srgbClr val="000000"/>
              </a:solidFill>
              <a:effectLst/>
              <a:uLnTx/>
              <a:uFillTx/>
              <a:latin typeface="Times New Roman" pitchFamily="18" charset="0"/>
              <a:ea typeface="+mn-ea"/>
              <a:cs typeface="Times New Roman" pitchFamily="18" charset="0"/>
            </a:endParaRPr>
          </a:p>
          <a:p>
            <a:pPr marL="0" marR="0" lvl="0" indent="0" algn="just" defTabSz="831596" rtl="0" eaLnBrk="1" fontAlgn="auto" latinLnBrk="0" hangingPunct="1">
              <a:lnSpc>
                <a:spcPct val="100000"/>
              </a:lnSpc>
              <a:spcBef>
                <a:spcPts val="490"/>
              </a:spcBef>
              <a:spcAft>
                <a:spcPts val="490"/>
              </a:spcAft>
              <a:buClrTx/>
              <a:buSzTx/>
              <a:buFontTx/>
              <a:buNone/>
              <a:tabLst/>
              <a:defRPr/>
            </a:pPr>
            <a:endParaRPr kumimoji="0" lang="en-US" sz="1143" b="0" i="0" u="none" strike="noStrike" kern="1200" cap="none" spc="0" normalizeH="0" baseline="0" noProof="1">
              <a:ln>
                <a:noFill/>
              </a:ln>
              <a:solidFill>
                <a:srgbClr val="000000"/>
              </a:solidFill>
              <a:effectLst/>
              <a:uLnTx/>
              <a:uFillTx/>
              <a:latin typeface="Times New Roman" pitchFamily="18" charset="0"/>
              <a:ea typeface="+mn-ea"/>
              <a:cs typeface="Times New Roman" pitchFamily="18" charset="0"/>
            </a:endParaRPr>
          </a:p>
          <a:p>
            <a:pPr marL="0" marR="0" lvl="0" indent="0" algn="just" defTabSz="831596" rtl="0" eaLnBrk="1" fontAlgn="auto" latinLnBrk="0" hangingPunct="1">
              <a:lnSpc>
                <a:spcPct val="100000"/>
              </a:lnSpc>
              <a:spcBef>
                <a:spcPts val="490"/>
              </a:spcBef>
              <a:spcAft>
                <a:spcPts val="490"/>
              </a:spcAft>
              <a:buClrTx/>
              <a:buSzTx/>
              <a:buFontTx/>
              <a:buNone/>
              <a:tabLst/>
              <a:defRPr/>
            </a:pPr>
            <a:endParaRPr kumimoji="0" lang="en-US" sz="1143" b="0" i="0" u="none" strike="noStrike" kern="1200" cap="none" spc="0" normalizeH="0" baseline="0" noProof="1">
              <a:ln>
                <a:noFill/>
              </a:ln>
              <a:solidFill>
                <a:srgbClr val="000000"/>
              </a:solidFill>
              <a:effectLst/>
              <a:uLnTx/>
              <a:uFillTx/>
              <a:latin typeface="Times New Roman" pitchFamily="18" charset="0"/>
              <a:ea typeface="+mn-ea"/>
              <a:cs typeface="Times New Roman" pitchFamily="18" charset="0"/>
            </a:endParaRPr>
          </a:p>
          <a:p>
            <a:pPr marL="0" marR="0" lvl="0" indent="0" algn="just" defTabSz="831596" rtl="0" eaLnBrk="1" fontAlgn="auto" latinLnBrk="0" hangingPunct="1">
              <a:lnSpc>
                <a:spcPct val="100000"/>
              </a:lnSpc>
              <a:spcBef>
                <a:spcPts val="490"/>
              </a:spcBef>
              <a:spcAft>
                <a:spcPts val="490"/>
              </a:spcAft>
              <a:buClrTx/>
              <a:buSzTx/>
              <a:buFontTx/>
              <a:buNone/>
              <a:tabLst/>
              <a:defRPr/>
            </a:pPr>
            <a:endParaRPr kumimoji="0" lang="en-US" sz="1143" b="0" i="0" u="none" strike="noStrike" kern="1200" cap="none" spc="0" normalizeH="0" baseline="0" noProof="1">
              <a:ln>
                <a:noFill/>
              </a:ln>
              <a:solidFill>
                <a:srgbClr val="000000"/>
              </a:solidFill>
              <a:effectLst/>
              <a:uLnTx/>
              <a:uFillTx/>
              <a:latin typeface="Times New Roman" pitchFamily="18" charset="0"/>
              <a:ea typeface="+mn-ea"/>
              <a:cs typeface="Times New Roman" pitchFamily="18" charset="0"/>
            </a:endParaRPr>
          </a:p>
          <a:p>
            <a:pPr marL="0" marR="0" lvl="0" indent="0" algn="just" defTabSz="831596" rtl="0" eaLnBrk="1" fontAlgn="auto" latinLnBrk="0" hangingPunct="1">
              <a:lnSpc>
                <a:spcPct val="100000"/>
              </a:lnSpc>
              <a:spcBef>
                <a:spcPts val="490"/>
              </a:spcBef>
              <a:spcAft>
                <a:spcPts val="490"/>
              </a:spcAft>
              <a:buClrTx/>
              <a:buSzTx/>
              <a:buFontTx/>
              <a:buNone/>
              <a:tabLst/>
              <a:defRPr/>
            </a:pPr>
            <a:endParaRPr kumimoji="0" lang="en-US" sz="1143" b="0" i="0" u="none" strike="noStrike" kern="1200" cap="none" spc="0" normalizeH="0" baseline="0" noProof="1">
              <a:ln>
                <a:noFill/>
              </a:ln>
              <a:solidFill>
                <a:srgbClr val="000000"/>
              </a:solidFill>
              <a:effectLst/>
              <a:uLnTx/>
              <a:uFillTx/>
              <a:latin typeface="Times New Roman" pitchFamily="18" charset="0"/>
              <a:ea typeface="+mn-ea"/>
              <a:cs typeface="Times New Roman" pitchFamily="18" charset="0"/>
            </a:endParaRPr>
          </a:p>
        </p:txBody>
      </p:sp>
      <p:cxnSp>
        <p:nvCxnSpPr>
          <p:cNvPr id="5" name="Straight Connector 4"/>
          <p:cNvCxnSpPr/>
          <p:nvPr userDrawn="1">
            <p:custDataLst>
              <p:tags r:id="rId1"/>
            </p:custDataLst>
          </p:nvPr>
        </p:nvCxnSpPr>
        <p:spPr>
          <a:xfrm>
            <a:off x="554040" y="6253164"/>
            <a:ext cx="11083925" cy="0"/>
          </a:xfrm>
          <a:prstGeom prst="line">
            <a:avLst/>
          </a:prstGeom>
          <a:ln w="9525">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custDataLst>
              <p:tags r:id="rId2"/>
            </p:custDataLst>
          </p:nvPr>
        </p:nvCxnSpPr>
        <p:spPr>
          <a:xfrm>
            <a:off x="554040" y="1143000"/>
            <a:ext cx="11083925" cy="0"/>
          </a:xfrm>
          <a:prstGeom prst="line">
            <a:avLst/>
          </a:prstGeom>
          <a:ln w="9525">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8" name="Slide Number Placeholder 5"/>
          <p:cNvSpPr txBox="1">
            <a:spLocks/>
          </p:cNvSpPr>
          <p:nvPr userDrawn="1"/>
        </p:nvSpPr>
        <p:spPr>
          <a:xfrm>
            <a:off x="10529891" y="6319840"/>
            <a:ext cx="1108075" cy="403226"/>
          </a:xfrm>
          <a:prstGeom prst="rect">
            <a:avLst/>
          </a:prstGeom>
        </p:spPr>
        <p:txBody>
          <a:bodyPr lIns="83159" tIns="41580" rIns="83159" bIns="41580" anchor="ct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defTabSz="1017588"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defTabSz="1017588"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defTabSz="1017588"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defTabSz="1017588"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marL="0" marR="0" lvl="0" indent="0" algn="r" defTabSz="830587" rtl="0" eaLnBrk="1" fontAlgn="base" latinLnBrk="0" hangingPunct="1">
              <a:lnSpc>
                <a:spcPct val="100000"/>
              </a:lnSpc>
              <a:spcBef>
                <a:spcPct val="0"/>
              </a:spcBef>
              <a:spcAft>
                <a:spcPct val="0"/>
              </a:spcAft>
              <a:buClrTx/>
              <a:buSzTx/>
              <a:buFontTx/>
              <a:buNone/>
              <a:tabLst/>
              <a:defRPr/>
            </a:pPr>
            <a:fld id="{7AA1E473-579E-4F45-911A-EF1BBA422961}" type="slidenum">
              <a:rPr kumimoji="0" lang="en-US" altLang="en-US" sz="816" b="0" i="0" u="none" strike="noStrike" kern="1200" cap="none" spc="0" normalizeH="0" baseline="0" noProof="0">
                <a:ln>
                  <a:noFill/>
                </a:ln>
                <a:solidFill>
                  <a:srgbClr val="898989"/>
                </a:solidFill>
                <a:effectLst/>
                <a:uLnTx/>
                <a:uFillTx/>
                <a:latin typeface="Times New Roman" panose="02020603050405020304" pitchFamily="18" charset="0"/>
                <a:ea typeface="+mn-ea"/>
                <a:cs typeface="Times New Roman" panose="02020603050405020304" pitchFamily="18" charset="0"/>
              </a:rPr>
              <a:pPr marL="0" marR="0" lvl="0" indent="0" algn="r" defTabSz="830587" rtl="0" eaLnBrk="1" fontAlgn="base" latinLnBrk="0" hangingPunct="1">
                <a:lnSpc>
                  <a:spcPct val="100000"/>
                </a:lnSpc>
                <a:spcBef>
                  <a:spcPct val="0"/>
                </a:spcBef>
                <a:spcAft>
                  <a:spcPct val="0"/>
                </a:spcAft>
                <a:buClrTx/>
                <a:buSzTx/>
                <a:buFontTx/>
                <a:buNone/>
                <a:tabLst/>
                <a:defRPr/>
              </a:pPr>
              <a:t>‹#›</a:t>
            </a:fld>
            <a:endParaRPr kumimoji="0" lang="en-US" altLang="en-US" sz="816" b="0" i="0" u="none" strike="noStrike" kern="1200" cap="none" spc="0" normalizeH="0" baseline="0" noProof="0" dirty="0">
              <a:ln>
                <a:noFill/>
              </a:ln>
              <a:solidFill>
                <a:srgbClr val="898989"/>
              </a:solidFill>
              <a:effectLst/>
              <a:uLnTx/>
              <a:uFillTx/>
              <a:latin typeface="Times New Roman" panose="02020603050405020304" pitchFamily="18" charset="0"/>
              <a:ea typeface="+mn-ea"/>
              <a:cs typeface="Times New Roman" panose="02020603050405020304" pitchFamily="18" charset="0"/>
            </a:endParaRPr>
          </a:p>
        </p:txBody>
      </p:sp>
      <p:pic>
        <p:nvPicPr>
          <p:cNvPr id="9" name="Picture 6" descr="C:\Users\user\Desktop\logo.jpg"/>
          <p:cNvPicPr>
            <a:picLocks noChangeAspect="1" noChangeArrowheads="1"/>
          </p:cNvPicPr>
          <p:nvPr userDrawn="1"/>
        </p:nvPicPr>
        <p:blipFill>
          <a:blip r:embed="rId4">
            <a:extLst>
              <a:ext uri="{28A0092B-C50C-407E-A947-70E740481C1C}">
                <a14:useLocalDpi xmlns:a14="http://schemas.microsoft.com/office/drawing/2010/main" val="0"/>
              </a:ext>
            </a:extLst>
          </a:blip>
          <a:srcRect l="30435" t="22223" r="6625" b="11966"/>
          <a:stretch>
            <a:fillRect/>
          </a:stretch>
        </p:blipFill>
        <p:spPr bwMode="auto">
          <a:xfrm>
            <a:off x="9513890" y="190502"/>
            <a:ext cx="2216151" cy="825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ubtitle 2"/>
          <p:cNvSpPr>
            <a:spLocks noGrp="1"/>
          </p:cNvSpPr>
          <p:nvPr>
            <p:ph type="subTitle" idx="1"/>
          </p:nvPr>
        </p:nvSpPr>
        <p:spPr>
          <a:xfrm>
            <a:off x="554197" y="201710"/>
            <a:ext cx="8866911" cy="806823"/>
          </a:xfrm>
          <a:prstGeom prst="rect">
            <a:avLst/>
          </a:prstGeom>
          <a:noFill/>
        </p:spPr>
        <p:txBody>
          <a:bodyPr anchor="b">
            <a:noAutofit/>
          </a:bodyPr>
          <a:lstStyle>
            <a:lvl1pPr marL="0" indent="0" algn="l" defTabSz="831596" fontAlgn="auto">
              <a:spcBef>
                <a:spcPct val="20000"/>
              </a:spcBef>
              <a:spcAft>
                <a:spcPts val="0"/>
              </a:spcAft>
              <a:buFont typeface="Arial" pitchFamily="34" charset="0"/>
              <a:buNone/>
              <a:defRPr sz="2040" i="1">
                <a:solidFill>
                  <a:schemeClr val="tx1"/>
                </a:solidFill>
                <a:latin typeface="Times New Roman" pitchFamily="18" charset="0"/>
                <a:cs typeface="Times New Roman" pitchFamily="18" charset="0"/>
              </a:defRPr>
            </a:lvl1pPr>
            <a:lvl2pPr marL="415798" indent="0" algn="ctr">
              <a:buNone/>
              <a:defRPr>
                <a:solidFill>
                  <a:schemeClr val="tx1">
                    <a:tint val="75000"/>
                  </a:schemeClr>
                </a:solidFill>
              </a:defRPr>
            </a:lvl2pPr>
            <a:lvl3pPr marL="831596" indent="0" algn="ctr">
              <a:buNone/>
              <a:defRPr>
                <a:solidFill>
                  <a:schemeClr val="tx1">
                    <a:tint val="75000"/>
                  </a:schemeClr>
                </a:solidFill>
              </a:defRPr>
            </a:lvl3pPr>
            <a:lvl4pPr marL="1247395" indent="0" algn="ctr">
              <a:buNone/>
              <a:defRPr>
                <a:solidFill>
                  <a:schemeClr val="tx1">
                    <a:tint val="75000"/>
                  </a:schemeClr>
                </a:solidFill>
              </a:defRPr>
            </a:lvl4pPr>
            <a:lvl5pPr marL="1663193" indent="0" algn="ctr">
              <a:buNone/>
              <a:defRPr>
                <a:solidFill>
                  <a:schemeClr val="tx1">
                    <a:tint val="75000"/>
                  </a:schemeClr>
                </a:solidFill>
              </a:defRPr>
            </a:lvl5pPr>
            <a:lvl6pPr marL="2078991" indent="0" algn="ctr">
              <a:buNone/>
              <a:defRPr>
                <a:solidFill>
                  <a:schemeClr val="tx1">
                    <a:tint val="75000"/>
                  </a:schemeClr>
                </a:solidFill>
              </a:defRPr>
            </a:lvl6pPr>
            <a:lvl7pPr marL="2494789" indent="0" algn="ctr">
              <a:buNone/>
              <a:defRPr>
                <a:solidFill>
                  <a:schemeClr val="tx1">
                    <a:tint val="75000"/>
                  </a:schemeClr>
                </a:solidFill>
              </a:defRPr>
            </a:lvl7pPr>
            <a:lvl8pPr marL="2910588" indent="0" algn="ctr">
              <a:buNone/>
              <a:defRPr>
                <a:solidFill>
                  <a:schemeClr val="tx1">
                    <a:tint val="75000"/>
                  </a:schemeClr>
                </a:solidFill>
              </a:defRPr>
            </a:lvl8pPr>
            <a:lvl9pPr marL="3326386" indent="0" algn="ctr">
              <a:buNone/>
              <a:defRPr>
                <a:solidFill>
                  <a:schemeClr val="tx1">
                    <a:tint val="75000"/>
                  </a:schemeClr>
                </a:solidFill>
              </a:defRPr>
            </a:lvl9pPr>
          </a:lstStyle>
          <a:p>
            <a:endParaRPr lang="en-US" dirty="0"/>
          </a:p>
        </p:txBody>
      </p:sp>
      <p:sp>
        <p:nvSpPr>
          <p:cNvPr id="10" name="Footer Placeholder 12"/>
          <p:cNvSpPr>
            <a:spLocks noGrp="1"/>
          </p:cNvSpPr>
          <p:nvPr>
            <p:ph type="ftr" sz="quarter" idx="10"/>
          </p:nvPr>
        </p:nvSpPr>
        <p:spPr>
          <a:xfrm>
            <a:off x="547688" y="6356352"/>
            <a:ext cx="5548312" cy="365126"/>
          </a:xfrm>
        </p:spPr>
        <p:txBody>
          <a:bodyPr/>
          <a:lstStyle>
            <a:lvl1pPr algn="l">
              <a:defRPr sz="816">
                <a:latin typeface="Times New Roman" pitchFamily="18" charset="0"/>
                <a:cs typeface="Times New Roman" pitchFamily="18" charset="0"/>
              </a:defRPr>
            </a:lvl1pPr>
          </a:lstStyle>
          <a:p>
            <a:pPr marL="0" marR="0" lvl="0" indent="0" algn="l" defTabSz="831596" rtl="0" eaLnBrk="1" fontAlgn="auto" latinLnBrk="0" hangingPunct="1">
              <a:lnSpc>
                <a:spcPct val="100000"/>
              </a:lnSpc>
              <a:spcBef>
                <a:spcPts val="0"/>
              </a:spcBef>
              <a:spcAft>
                <a:spcPts val="0"/>
              </a:spcAft>
              <a:buClrTx/>
              <a:buSzTx/>
              <a:buFontTx/>
              <a:buNone/>
              <a:tabLst/>
              <a:defRPr/>
            </a:pPr>
            <a:endParaRPr kumimoji="0" lang="en-US" sz="816" b="0" i="0" u="none" strike="noStrike" kern="1200" cap="none" spc="0" normalizeH="0" baseline="0" noProof="0" dirty="0">
              <a:ln>
                <a:noFill/>
              </a:ln>
              <a:solidFill>
                <a:prstClr val="black">
                  <a:tint val="75000"/>
                </a:prstClr>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7399468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9" name="Subtitle 2"/>
          <p:cNvSpPr txBox="1">
            <a:spLocks/>
          </p:cNvSpPr>
          <p:nvPr userDrawn="1"/>
        </p:nvSpPr>
        <p:spPr>
          <a:xfrm>
            <a:off x="3879852" y="3429000"/>
            <a:ext cx="4432299" cy="538164"/>
          </a:xfrm>
          <a:prstGeom prst="rect">
            <a:avLst/>
          </a:prstGeom>
          <a:noFill/>
        </p:spPr>
        <p:txBody>
          <a:bodyPr lIns="83159" tIns="41580" rIns="83159" bIns="41580"/>
          <a:lstStyle>
            <a:lvl1pPr marL="0" indent="0" algn="ctr">
              <a:buNone/>
              <a:defRPr sz="2500" i="1">
                <a:solidFill>
                  <a:schemeClr val="tx1"/>
                </a:solidFill>
                <a:latin typeface="Times New Roman" pitchFamily="18" charset="0"/>
                <a:cs typeface="Times New Roman" pitchFamily="18" charset="0"/>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pPr marL="0" marR="0" lvl="0" indent="0" algn="ctr" defTabSz="831596" rtl="0" eaLnBrk="1" fontAlgn="auto" latinLnBrk="0" hangingPunct="1">
              <a:lnSpc>
                <a:spcPct val="100000"/>
              </a:lnSpc>
              <a:spcBef>
                <a:spcPct val="20000"/>
              </a:spcBef>
              <a:spcAft>
                <a:spcPts val="0"/>
              </a:spcAft>
              <a:buClrTx/>
              <a:buSzTx/>
              <a:buFont typeface="Arial" pitchFamily="34" charset="0"/>
              <a:buNone/>
              <a:tabLst/>
              <a:defRPr/>
            </a:pPr>
            <a:r>
              <a:rPr kumimoji="0" lang="en-US" sz="204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In the Framework of</a:t>
            </a:r>
          </a:p>
        </p:txBody>
      </p:sp>
      <p:sp>
        <p:nvSpPr>
          <p:cNvPr id="10" name="Subtitle 2"/>
          <p:cNvSpPr txBox="1">
            <a:spLocks/>
          </p:cNvSpPr>
          <p:nvPr userDrawn="1"/>
        </p:nvSpPr>
        <p:spPr>
          <a:xfrm>
            <a:off x="3879852" y="1874840"/>
            <a:ext cx="4432299" cy="538161"/>
          </a:xfrm>
          <a:prstGeom prst="rect">
            <a:avLst/>
          </a:prstGeom>
          <a:noFill/>
        </p:spPr>
        <p:txBody>
          <a:bodyPr lIns="83159" tIns="41580" rIns="83159" bIns="41580"/>
          <a:lstStyle>
            <a:lvl1pPr marL="0" indent="0" algn="ctr">
              <a:buNone/>
              <a:defRPr sz="2500" i="1">
                <a:solidFill>
                  <a:schemeClr val="tx1"/>
                </a:solidFill>
                <a:latin typeface="Times New Roman" pitchFamily="18" charset="0"/>
                <a:cs typeface="Times New Roman" pitchFamily="18" charset="0"/>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pPr marL="0" marR="0" lvl="0" indent="0" algn="ctr" defTabSz="831596" rtl="0" eaLnBrk="1" fontAlgn="auto" latinLnBrk="0" hangingPunct="1">
              <a:lnSpc>
                <a:spcPct val="100000"/>
              </a:lnSpc>
              <a:spcBef>
                <a:spcPct val="20000"/>
              </a:spcBef>
              <a:spcAft>
                <a:spcPts val="0"/>
              </a:spcAft>
              <a:buClrTx/>
              <a:buSzTx/>
              <a:buFont typeface="Arial" pitchFamily="34" charset="0"/>
              <a:buNone/>
              <a:tabLst/>
              <a:defRPr/>
            </a:pPr>
            <a:r>
              <a:rPr kumimoji="0" lang="en-US" sz="204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Submitted to </a:t>
            </a:r>
          </a:p>
        </p:txBody>
      </p:sp>
      <p:sp>
        <p:nvSpPr>
          <p:cNvPr id="11" name="Rectangle 10"/>
          <p:cNvSpPr/>
          <p:nvPr userDrawn="1"/>
        </p:nvSpPr>
        <p:spPr>
          <a:xfrm>
            <a:off x="468315" y="381000"/>
            <a:ext cx="11255375" cy="6096000"/>
          </a:xfrm>
          <a:prstGeom prst="rect">
            <a:avLst/>
          </a:prstGeom>
          <a:noFill/>
          <a:ln>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30587"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Rectangle 11"/>
          <p:cNvSpPr/>
          <p:nvPr userDrawn="1"/>
        </p:nvSpPr>
        <p:spPr>
          <a:xfrm>
            <a:off x="625476" y="508001"/>
            <a:ext cx="10941051" cy="5842001"/>
          </a:xfrm>
          <a:prstGeom prst="rect">
            <a:avLst/>
          </a:prstGeom>
          <a:noFill/>
          <a:ln>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30587"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1662554" y="672356"/>
            <a:ext cx="8866911" cy="806823"/>
          </a:xfrm>
          <a:prstGeom prst="rect">
            <a:avLst/>
          </a:prstGeom>
        </p:spPr>
        <p:txBody>
          <a:bodyPr>
            <a:normAutofit/>
          </a:bodyPr>
          <a:lstStyle>
            <a:lvl1pPr>
              <a:defRPr sz="3265">
                <a:latin typeface="Times New Roman" pitchFamily="18" charset="0"/>
                <a:cs typeface="Times New Roman" pitchFamily="18" charset="0"/>
              </a:defRPr>
            </a:lvl1pPr>
          </a:lstStyle>
          <a:p>
            <a:r>
              <a:rPr lang="en-US"/>
              <a:t>Click to edit Master title style</a:t>
            </a:r>
            <a:endParaRPr lang="en-US" dirty="0"/>
          </a:p>
        </p:txBody>
      </p:sp>
      <p:sp>
        <p:nvSpPr>
          <p:cNvPr id="7" name="Text Placeholder 2"/>
          <p:cNvSpPr>
            <a:spLocks noGrp="1"/>
          </p:cNvSpPr>
          <p:nvPr>
            <p:ph type="body" idx="10"/>
          </p:nvPr>
        </p:nvSpPr>
        <p:spPr>
          <a:xfrm>
            <a:off x="2741099" y="2476500"/>
            <a:ext cx="6680008" cy="739588"/>
          </a:xfrm>
          <a:prstGeom prst="rect">
            <a:avLst/>
          </a:prstGeom>
        </p:spPr>
        <p:txBody>
          <a:bodyPr>
            <a:normAutofit/>
          </a:bodyPr>
          <a:lstStyle>
            <a:lvl1pPr marL="0" indent="0" algn="ctr">
              <a:buNone/>
              <a:defRPr sz="2449" b="0">
                <a:latin typeface="Times New Roman" pitchFamily="18" charset="0"/>
                <a:cs typeface="Times New Roman" pitchFamily="18" charset="0"/>
              </a:defRPr>
            </a:lvl1pPr>
            <a:lvl2pPr marL="415798" indent="0">
              <a:buNone/>
              <a:defRPr sz="1796" b="1"/>
            </a:lvl2pPr>
            <a:lvl3pPr marL="831596" indent="0">
              <a:buNone/>
              <a:defRPr sz="1632" b="1"/>
            </a:lvl3pPr>
            <a:lvl4pPr marL="1247395" indent="0">
              <a:buNone/>
              <a:defRPr sz="1469" b="1"/>
            </a:lvl4pPr>
            <a:lvl5pPr marL="1663193" indent="0">
              <a:buNone/>
              <a:defRPr sz="1469" b="1"/>
            </a:lvl5pPr>
            <a:lvl6pPr marL="2078991" indent="0">
              <a:buNone/>
              <a:defRPr sz="1469" b="1"/>
            </a:lvl6pPr>
            <a:lvl7pPr marL="2494789" indent="0">
              <a:buNone/>
              <a:defRPr sz="1469" b="1"/>
            </a:lvl7pPr>
            <a:lvl8pPr marL="2910588" indent="0">
              <a:buNone/>
              <a:defRPr sz="1469" b="1"/>
            </a:lvl8pPr>
            <a:lvl9pPr marL="3326386" indent="0">
              <a:buNone/>
              <a:defRPr sz="1469" b="1"/>
            </a:lvl9pPr>
          </a:lstStyle>
          <a:p>
            <a:pPr lvl="0"/>
            <a:r>
              <a:rPr lang="en-US"/>
              <a:t>Click to edit Master text styles</a:t>
            </a:r>
          </a:p>
        </p:txBody>
      </p:sp>
      <p:sp>
        <p:nvSpPr>
          <p:cNvPr id="8" name="Text Placeholder 2"/>
          <p:cNvSpPr>
            <a:spLocks noGrp="1"/>
          </p:cNvSpPr>
          <p:nvPr>
            <p:ph type="body" idx="11"/>
          </p:nvPr>
        </p:nvSpPr>
        <p:spPr>
          <a:xfrm>
            <a:off x="2741099" y="4284385"/>
            <a:ext cx="6680008" cy="605118"/>
          </a:xfrm>
          <a:prstGeom prst="rect">
            <a:avLst/>
          </a:prstGeom>
        </p:spPr>
        <p:txBody>
          <a:bodyPr>
            <a:normAutofit/>
          </a:bodyPr>
          <a:lstStyle>
            <a:lvl1pPr marL="0" indent="0" algn="ctr">
              <a:buNone/>
              <a:defRPr sz="2449" b="0">
                <a:latin typeface="Times New Roman" pitchFamily="18" charset="0"/>
                <a:cs typeface="Times New Roman" pitchFamily="18" charset="0"/>
              </a:defRPr>
            </a:lvl1pPr>
            <a:lvl2pPr marL="415798" indent="0">
              <a:buNone/>
              <a:defRPr sz="1796" b="1"/>
            </a:lvl2pPr>
            <a:lvl3pPr marL="831596" indent="0">
              <a:buNone/>
              <a:defRPr sz="1632" b="1"/>
            </a:lvl3pPr>
            <a:lvl4pPr marL="1247395" indent="0">
              <a:buNone/>
              <a:defRPr sz="1469" b="1"/>
            </a:lvl4pPr>
            <a:lvl5pPr marL="1663193" indent="0">
              <a:buNone/>
              <a:defRPr sz="1469" b="1"/>
            </a:lvl5pPr>
            <a:lvl6pPr marL="2078991" indent="0">
              <a:buNone/>
              <a:defRPr sz="1469" b="1"/>
            </a:lvl6pPr>
            <a:lvl7pPr marL="2494789" indent="0">
              <a:buNone/>
              <a:defRPr sz="1469" b="1"/>
            </a:lvl7pPr>
            <a:lvl8pPr marL="2910588" indent="0">
              <a:buNone/>
              <a:defRPr sz="1469" b="1"/>
            </a:lvl8pPr>
            <a:lvl9pPr marL="3326386" indent="0">
              <a:buNone/>
              <a:defRPr sz="1469" b="1"/>
            </a:lvl9pPr>
          </a:lstStyle>
          <a:p>
            <a:pPr lvl="0"/>
            <a:r>
              <a:rPr lang="en-US"/>
              <a:t>Click to edit Master text styles</a:t>
            </a:r>
          </a:p>
        </p:txBody>
      </p:sp>
      <p:sp>
        <p:nvSpPr>
          <p:cNvPr id="14" name="Picture Placeholder 13"/>
          <p:cNvSpPr>
            <a:spLocks noGrp="1"/>
          </p:cNvSpPr>
          <p:nvPr>
            <p:ph type="pic" sz="quarter" idx="12"/>
          </p:nvPr>
        </p:nvSpPr>
        <p:spPr>
          <a:xfrm>
            <a:off x="2770915" y="5207005"/>
            <a:ext cx="1662548" cy="1008529"/>
          </a:xfrm>
          <a:prstGeom prst="rect">
            <a:avLst/>
          </a:prstGeom>
        </p:spPr>
        <p:txBody>
          <a:bodyPr rtlCol="0">
            <a:normAutofit/>
          </a:bodyPr>
          <a:lstStyle>
            <a:lvl1pPr>
              <a:defRPr sz="816">
                <a:latin typeface="Times New Roman" pitchFamily="18" charset="0"/>
                <a:cs typeface="Times New Roman" pitchFamily="18" charset="0"/>
              </a:defRPr>
            </a:lvl1pPr>
          </a:lstStyle>
          <a:p>
            <a:pPr lvl="0"/>
            <a:r>
              <a:rPr lang="en-US" noProof="0" dirty="0"/>
              <a:t>Click icon to add picture</a:t>
            </a:r>
          </a:p>
        </p:txBody>
      </p:sp>
      <p:sp>
        <p:nvSpPr>
          <p:cNvPr id="15" name="Picture Placeholder 13"/>
          <p:cNvSpPr>
            <a:spLocks noGrp="1"/>
          </p:cNvSpPr>
          <p:nvPr>
            <p:ph type="pic" sz="quarter" idx="13"/>
          </p:nvPr>
        </p:nvSpPr>
        <p:spPr>
          <a:xfrm>
            <a:off x="5264733" y="5207005"/>
            <a:ext cx="1662548" cy="1008529"/>
          </a:xfrm>
          <a:prstGeom prst="rect">
            <a:avLst/>
          </a:prstGeom>
        </p:spPr>
        <p:txBody>
          <a:bodyPr rtlCol="0">
            <a:normAutofit/>
          </a:bodyPr>
          <a:lstStyle>
            <a:lvl1pPr>
              <a:defRPr sz="816">
                <a:latin typeface="Times New Roman" pitchFamily="18" charset="0"/>
                <a:cs typeface="Times New Roman" pitchFamily="18" charset="0"/>
              </a:defRPr>
            </a:lvl1pPr>
          </a:lstStyle>
          <a:p>
            <a:pPr lvl="0"/>
            <a:r>
              <a:rPr lang="en-US" noProof="0" dirty="0"/>
              <a:t>Click icon to add picture</a:t>
            </a:r>
          </a:p>
        </p:txBody>
      </p:sp>
      <p:sp>
        <p:nvSpPr>
          <p:cNvPr id="16" name="Picture Placeholder 13"/>
          <p:cNvSpPr>
            <a:spLocks noGrp="1"/>
          </p:cNvSpPr>
          <p:nvPr>
            <p:ph type="pic" sz="quarter" idx="14"/>
          </p:nvPr>
        </p:nvSpPr>
        <p:spPr>
          <a:xfrm>
            <a:off x="7758554" y="5207005"/>
            <a:ext cx="1662548" cy="1008529"/>
          </a:xfrm>
          <a:prstGeom prst="rect">
            <a:avLst/>
          </a:prstGeom>
        </p:spPr>
        <p:txBody>
          <a:bodyPr rtlCol="0">
            <a:normAutofit/>
          </a:bodyPr>
          <a:lstStyle>
            <a:lvl1pPr>
              <a:defRPr sz="816">
                <a:latin typeface="Times New Roman" pitchFamily="18" charset="0"/>
                <a:cs typeface="Times New Roman" pitchFamily="18" charset="0"/>
              </a:defRPr>
            </a:lvl1pPr>
          </a:lstStyle>
          <a:p>
            <a:pPr lvl="0"/>
            <a:r>
              <a:rPr lang="en-US" noProof="0" dirty="0"/>
              <a:t>Click icon to add picture</a:t>
            </a:r>
          </a:p>
        </p:txBody>
      </p:sp>
    </p:spTree>
    <p:extLst>
      <p:ext uri="{BB962C8B-B14F-4D97-AF65-F5344CB8AC3E}">
        <p14:creationId xmlns:p14="http://schemas.microsoft.com/office/powerpoint/2010/main" val="9301581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2" descr="C:\Users\USER\Dropbox\Trabajo\Trabajo Personal\Logos\fotos para informes\main.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242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13"/>
          <p:cNvCxnSpPr/>
          <p:nvPr userDrawn="1"/>
        </p:nvCxnSpPr>
        <p:spPr>
          <a:xfrm>
            <a:off x="468315" y="6032501"/>
            <a:ext cx="11255375"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5" name="Picture 10"/>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l="28513" t="27589" b="13858"/>
          <a:stretch>
            <a:fillRect/>
          </a:stretch>
        </p:blipFill>
        <p:spPr bwMode="auto">
          <a:xfrm>
            <a:off x="468316" y="6159502"/>
            <a:ext cx="1876425" cy="444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userDrawn="1"/>
        </p:nvSpPr>
        <p:spPr>
          <a:xfrm>
            <a:off x="1406527" y="1747838"/>
            <a:ext cx="9378951" cy="1744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185296" marR="0" lvl="0" indent="0" algn="l" defTabSz="830587" rtl="0" eaLnBrk="1" fontAlgn="base" latinLnBrk="0" hangingPunct="1">
              <a:lnSpc>
                <a:spcPct val="100000"/>
              </a:lnSpc>
              <a:spcBef>
                <a:spcPct val="0"/>
              </a:spcBef>
              <a:spcAft>
                <a:spcPct val="0"/>
              </a:spcAft>
              <a:buClrTx/>
              <a:buSzTx/>
              <a:buFontTx/>
              <a:buNone/>
              <a:tabLst>
                <a:tab pos="6950496" algn="l"/>
              </a:tabLst>
              <a:defRPr/>
            </a:pPr>
            <a:r>
              <a:rPr kumimoji="0" lang="en-US" sz="5714" b="1" i="1"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Serving Our Clients, </a:t>
            </a:r>
          </a:p>
          <a:p>
            <a:pPr marL="185296" marR="0" lvl="0" indent="0" algn="r" defTabSz="830587" rtl="0" eaLnBrk="1" fontAlgn="base" latinLnBrk="0" hangingPunct="1">
              <a:lnSpc>
                <a:spcPct val="100000"/>
              </a:lnSpc>
              <a:spcBef>
                <a:spcPct val="0"/>
              </a:spcBef>
              <a:spcAft>
                <a:spcPct val="0"/>
              </a:spcAft>
              <a:buClrTx/>
              <a:buSzTx/>
              <a:buFontTx/>
              <a:buNone/>
              <a:tabLst>
                <a:tab pos="6950496" algn="l"/>
              </a:tabLst>
              <a:defRPr/>
            </a:pPr>
            <a:r>
              <a:rPr kumimoji="0" lang="en-US" sz="5714" b="1" i="1"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Our Partners</a:t>
            </a:r>
          </a:p>
        </p:txBody>
      </p:sp>
      <p:grpSp>
        <p:nvGrpSpPr>
          <p:cNvPr id="17" name="Group 18"/>
          <p:cNvGrpSpPr>
            <a:grpSpLocks/>
          </p:cNvGrpSpPr>
          <p:nvPr userDrawn="1"/>
        </p:nvGrpSpPr>
        <p:grpSpPr bwMode="auto">
          <a:xfrm>
            <a:off x="7267577" y="6184901"/>
            <a:ext cx="4370388" cy="355601"/>
            <a:chOff x="5789417" y="7010399"/>
            <a:chExt cx="3887983" cy="402166"/>
          </a:xfrm>
        </p:grpSpPr>
        <p:sp>
          <p:nvSpPr>
            <p:cNvPr id="23" name="Rectangle 22"/>
            <p:cNvSpPr/>
            <p:nvPr/>
          </p:nvSpPr>
          <p:spPr>
            <a:xfrm>
              <a:off x="5789417" y="7010399"/>
              <a:ext cx="3277882" cy="402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831596" rtl="0" eaLnBrk="1" fontAlgn="auto" latinLnBrk="0" hangingPunct="1">
                <a:lnSpc>
                  <a:spcPct val="100000"/>
                </a:lnSpc>
                <a:spcBef>
                  <a:spcPts val="0"/>
                </a:spcBef>
                <a:spcAft>
                  <a:spcPts val="0"/>
                </a:spcAft>
                <a:buClrTx/>
                <a:buSzTx/>
                <a:buFontTx/>
                <a:buNone/>
                <a:tabLst/>
                <a:defRPr/>
              </a:pPr>
              <a:r>
                <a:rPr kumimoji="0" lang="en-US" sz="1102" b="1" i="1"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Transforming knowledge, Advancing Life</a:t>
              </a:r>
            </a:p>
          </p:txBody>
        </p:sp>
        <p:sp>
          <p:nvSpPr>
            <p:cNvPr id="24" name="Chevron 23"/>
            <p:cNvSpPr/>
            <p:nvPr/>
          </p:nvSpPr>
          <p:spPr>
            <a:xfrm>
              <a:off x="8916185" y="7010399"/>
              <a:ext cx="305051" cy="380621"/>
            </a:xfrm>
            <a:prstGeom prst="chevron">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31596" rtl="0" eaLnBrk="1" fontAlgn="auto" latinLnBrk="0" hangingPunct="1">
                <a:lnSpc>
                  <a:spcPct val="100000"/>
                </a:lnSpc>
                <a:spcBef>
                  <a:spcPts val="0"/>
                </a:spcBef>
                <a:spcAft>
                  <a:spcPts val="0"/>
                </a:spcAft>
                <a:buClrTx/>
                <a:buSzTx/>
                <a:buFontTx/>
                <a:buNone/>
                <a:tabLst/>
                <a:defRPr/>
              </a:pPr>
              <a:endParaRPr kumimoji="0" lang="en-US" sz="1632"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Chevron 24"/>
            <p:cNvSpPr/>
            <p:nvPr/>
          </p:nvSpPr>
          <p:spPr>
            <a:xfrm>
              <a:off x="9143561" y="7010399"/>
              <a:ext cx="305051" cy="380621"/>
            </a:xfrm>
            <a:prstGeom prst="chevron">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31596" rtl="0" eaLnBrk="1" fontAlgn="auto" latinLnBrk="0" hangingPunct="1">
                <a:lnSpc>
                  <a:spcPct val="100000"/>
                </a:lnSpc>
                <a:spcBef>
                  <a:spcPts val="0"/>
                </a:spcBef>
                <a:spcAft>
                  <a:spcPts val="0"/>
                </a:spcAft>
                <a:buClrTx/>
                <a:buSzTx/>
                <a:buFontTx/>
                <a:buNone/>
                <a:tabLst/>
                <a:defRPr/>
              </a:pPr>
              <a:endParaRPr kumimoji="0" lang="en-US" sz="1632" b="0"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Chevron 25"/>
            <p:cNvSpPr/>
            <p:nvPr/>
          </p:nvSpPr>
          <p:spPr>
            <a:xfrm>
              <a:off x="9372349" y="7010399"/>
              <a:ext cx="305051" cy="380621"/>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31596" rtl="0" eaLnBrk="1" fontAlgn="auto" latinLnBrk="0" hangingPunct="1">
                <a:lnSpc>
                  <a:spcPct val="100000"/>
                </a:lnSpc>
                <a:spcBef>
                  <a:spcPts val="0"/>
                </a:spcBef>
                <a:spcAft>
                  <a:spcPts val="0"/>
                </a:spcAft>
                <a:buClrTx/>
                <a:buSzTx/>
                <a:buFontTx/>
                <a:buNone/>
                <a:tabLst/>
                <a:defRPr/>
              </a:pPr>
              <a:endParaRPr kumimoji="0" lang="en-US" sz="1632"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11" name="Picture Placeholder 15"/>
          <p:cNvSpPr>
            <a:spLocks noGrp="1"/>
          </p:cNvSpPr>
          <p:nvPr>
            <p:ph type="pic" sz="quarter" idx="17"/>
          </p:nvPr>
        </p:nvSpPr>
        <p:spPr>
          <a:xfrm>
            <a:off x="468923" y="3810005"/>
            <a:ext cx="1385456" cy="2061883"/>
          </a:xfrm>
          <a:prstGeom prst="rect">
            <a:avLst/>
          </a:prstGeom>
        </p:spPr>
        <p:txBody>
          <a:bodyPr rtlCol="0">
            <a:normAutofit/>
          </a:bodyPr>
          <a:lstStyle>
            <a:lvl1pPr>
              <a:defRPr sz="816">
                <a:latin typeface="Times New Roman" pitchFamily="18" charset="0"/>
                <a:cs typeface="Times New Roman" pitchFamily="18" charset="0"/>
              </a:defRPr>
            </a:lvl1pPr>
          </a:lstStyle>
          <a:p>
            <a:pPr lvl="0"/>
            <a:endParaRPr lang="en-US" noProof="0" dirty="0"/>
          </a:p>
        </p:txBody>
      </p:sp>
      <p:sp>
        <p:nvSpPr>
          <p:cNvPr id="12" name="Picture Placeholder 15"/>
          <p:cNvSpPr>
            <a:spLocks noGrp="1"/>
          </p:cNvSpPr>
          <p:nvPr>
            <p:ph type="pic" sz="quarter" idx="18"/>
          </p:nvPr>
        </p:nvSpPr>
        <p:spPr>
          <a:xfrm>
            <a:off x="3282463" y="3810005"/>
            <a:ext cx="1385456" cy="2061883"/>
          </a:xfrm>
          <a:prstGeom prst="rect">
            <a:avLst/>
          </a:prstGeom>
        </p:spPr>
        <p:txBody>
          <a:bodyPr rtlCol="0">
            <a:normAutofit/>
          </a:bodyPr>
          <a:lstStyle>
            <a:lvl1pPr>
              <a:defRPr sz="816">
                <a:latin typeface="Times New Roman" pitchFamily="18" charset="0"/>
                <a:cs typeface="Times New Roman" pitchFamily="18" charset="0"/>
              </a:defRPr>
            </a:lvl1pPr>
          </a:lstStyle>
          <a:p>
            <a:pPr lvl="0"/>
            <a:endParaRPr lang="en-US" noProof="0" dirty="0"/>
          </a:p>
        </p:txBody>
      </p:sp>
      <p:sp>
        <p:nvSpPr>
          <p:cNvPr id="13" name="Picture Placeholder 15"/>
          <p:cNvSpPr>
            <a:spLocks noGrp="1"/>
          </p:cNvSpPr>
          <p:nvPr>
            <p:ph type="pic" sz="quarter" idx="19"/>
          </p:nvPr>
        </p:nvSpPr>
        <p:spPr>
          <a:xfrm>
            <a:off x="6088891" y="3810005"/>
            <a:ext cx="1385456" cy="2061883"/>
          </a:xfrm>
          <a:prstGeom prst="rect">
            <a:avLst/>
          </a:prstGeom>
        </p:spPr>
        <p:txBody>
          <a:bodyPr rtlCol="0">
            <a:normAutofit/>
          </a:bodyPr>
          <a:lstStyle>
            <a:lvl1pPr>
              <a:defRPr sz="816">
                <a:latin typeface="Times New Roman" pitchFamily="18" charset="0"/>
                <a:cs typeface="Times New Roman" pitchFamily="18" charset="0"/>
              </a:defRPr>
            </a:lvl1pPr>
          </a:lstStyle>
          <a:p>
            <a:pPr lvl="0"/>
            <a:endParaRPr lang="en-US" noProof="0" dirty="0"/>
          </a:p>
        </p:txBody>
      </p:sp>
      <p:sp>
        <p:nvSpPr>
          <p:cNvPr id="18" name="Picture Placeholder 15"/>
          <p:cNvSpPr>
            <a:spLocks noGrp="1"/>
          </p:cNvSpPr>
          <p:nvPr>
            <p:ph type="pic" sz="quarter" idx="20"/>
          </p:nvPr>
        </p:nvSpPr>
        <p:spPr>
          <a:xfrm>
            <a:off x="9023215" y="3810005"/>
            <a:ext cx="1385456" cy="2061883"/>
          </a:xfrm>
          <a:prstGeom prst="rect">
            <a:avLst/>
          </a:prstGeom>
        </p:spPr>
        <p:txBody>
          <a:bodyPr rtlCol="0">
            <a:normAutofit/>
          </a:bodyPr>
          <a:lstStyle>
            <a:lvl1pPr>
              <a:defRPr sz="816">
                <a:latin typeface="Times New Roman" pitchFamily="18" charset="0"/>
                <a:cs typeface="Times New Roman" pitchFamily="18" charset="0"/>
              </a:defRPr>
            </a:lvl1pPr>
          </a:lstStyle>
          <a:p>
            <a:pPr lvl="0"/>
            <a:endParaRPr lang="en-US" noProof="0" dirty="0"/>
          </a:p>
        </p:txBody>
      </p:sp>
      <p:sp>
        <p:nvSpPr>
          <p:cNvPr id="19" name="Text Placeholder 3"/>
          <p:cNvSpPr>
            <a:spLocks noGrp="1"/>
          </p:cNvSpPr>
          <p:nvPr>
            <p:ph type="body" sz="half" idx="2"/>
          </p:nvPr>
        </p:nvSpPr>
        <p:spPr>
          <a:xfrm>
            <a:off x="4781594" y="3810005"/>
            <a:ext cx="1200727" cy="2061883"/>
          </a:xfrm>
          <a:prstGeom prst="rect">
            <a:avLst/>
          </a:prstGeom>
          <a:ln>
            <a:solidFill>
              <a:schemeClr val="accent6">
                <a:lumMod val="75000"/>
              </a:schemeClr>
            </a:solidFill>
            <a:prstDash val="dash"/>
          </a:ln>
        </p:spPr>
        <p:txBody>
          <a:bodyPr>
            <a:normAutofit/>
          </a:bodyPr>
          <a:lstStyle>
            <a:lvl1pPr marL="0" indent="0">
              <a:buNone/>
              <a:defRPr sz="816">
                <a:latin typeface="Times New Roman" pitchFamily="18" charset="0"/>
                <a:cs typeface="Times New Roman" pitchFamily="18" charset="0"/>
              </a:defRPr>
            </a:lvl1pPr>
            <a:lvl2pPr marL="415798" indent="0">
              <a:buNone/>
              <a:defRPr sz="1061"/>
            </a:lvl2pPr>
            <a:lvl3pPr marL="831596" indent="0">
              <a:buNone/>
              <a:defRPr sz="898"/>
            </a:lvl3pPr>
            <a:lvl4pPr marL="1247395" indent="0">
              <a:buNone/>
              <a:defRPr sz="816"/>
            </a:lvl4pPr>
            <a:lvl5pPr marL="1663193" indent="0">
              <a:buNone/>
              <a:defRPr sz="816"/>
            </a:lvl5pPr>
            <a:lvl6pPr marL="2078991" indent="0">
              <a:buNone/>
              <a:defRPr sz="816"/>
            </a:lvl6pPr>
            <a:lvl7pPr marL="2494789" indent="0">
              <a:buNone/>
              <a:defRPr sz="816"/>
            </a:lvl7pPr>
            <a:lvl8pPr marL="2910588" indent="0">
              <a:buNone/>
              <a:defRPr sz="816"/>
            </a:lvl8pPr>
            <a:lvl9pPr marL="3326386" indent="0">
              <a:buNone/>
              <a:defRPr sz="816"/>
            </a:lvl9pPr>
          </a:lstStyle>
          <a:p>
            <a:pPr lvl="0"/>
            <a:r>
              <a:rPr lang="en-US" dirty="0"/>
              <a:t>Click to edit Master text styles</a:t>
            </a:r>
          </a:p>
        </p:txBody>
      </p:sp>
      <p:sp>
        <p:nvSpPr>
          <p:cNvPr id="20" name="Text Placeholder 3"/>
          <p:cNvSpPr>
            <a:spLocks noGrp="1"/>
          </p:cNvSpPr>
          <p:nvPr>
            <p:ph type="body" sz="half" idx="21"/>
          </p:nvPr>
        </p:nvSpPr>
        <p:spPr>
          <a:xfrm>
            <a:off x="7630661" y="3810005"/>
            <a:ext cx="1200727" cy="2061883"/>
          </a:xfrm>
          <a:prstGeom prst="rect">
            <a:avLst/>
          </a:prstGeom>
          <a:ln>
            <a:solidFill>
              <a:schemeClr val="accent6">
                <a:lumMod val="75000"/>
              </a:schemeClr>
            </a:solidFill>
            <a:prstDash val="dash"/>
          </a:ln>
        </p:spPr>
        <p:txBody>
          <a:bodyPr>
            <a:normAutofit/>
          </a:bodyPr>
          <a:lstStyle>
            <a:lvl1pPr marL="0" indent="0">
              <a:buNone/>
              <a:defRPr sz="816">
                <a:latin typeface="Times New Roman" pitchFamily="18" charset="0"/>
                <a:cs typeface="Times New Roman" pitchFamily="18" charset="0"/>
              </a:defRPr>
            </a:lvl1pPr>
            <a:lvl2pPr marL="415798" indent="0">
              <a:buNone/>
              <a:defRPr sz="1061"/>
            </a:lvl2pPr>
            <a:lvl3pPr marL="831596" indent="0">
              <a:buNone/>
              <a:defRPr sz="898"/>
            </a:lvl3pPr>
            <a:lvl4pPr marL="1247395" indent="0">
              <a:buNone/>
              <a:defRPr sz="816"/>
            </a:lvl4pPr>
            <a:lvl5pPr marL="1663193" indent="0">
              <a:buNone/>
              <a:defRPr sz="816"/>
            </a:lvl5pPr>
            <a:lvl6pPr marL="2078991" indent="0">
              <a:buNone/>
              <a:defRPr sz="816"/>
            </a:lvl6pPr>
            <a:lvl7pPr marL="2494789" indent="0">
              <a:buNone/>
              <a:defRPr sz="816"/>
            </a:lvl7pPr>
            <a:lvl8pPr marL="2910588" indent="0">
              <a:buNone/>
              <a:defRPr sz="816"/>
            </a:lvl8pPr>
            <a:lvl9pPr marL="3326386" indent="0">
              <a:buNone/>
              <a:defRPr sz="816"/>
            </a:lvl9pPr>
          </a:lstStyle>
          <a:p>
            <a:pPr lvl="0"/>
            <a:r>
              <a:rPr lang="en-US"/>
              <a:t>Click to edit Master text styles</a:t>
            </a:r>
          </a:p>
        </p:txBody>
      </p:sp>
      <p:sp>
        <p:nvSpPr>
          <p:cNvPr id="21" name="Text Placeholder 3"/>
          <p:cNvSpPr>
            <a:spLocks noGrp="1"/>
          </p:cNvSpPr>
          <p:nvPr>
            <p:ph type="body" sz="half" idx="22"/>
          </p:nvPr>
        </p:nvSpPr>
        <p:spPr>
          <a:xfrm>
            <a:off x="10522350" y="3810005"/>
            <a:ext cx="1200727" cy="2061883"/>
          </a:xfrm>
          <a:prstGeom prst="rect">
            <a:avLst/>
          </a:prstGeom>
          <a:ln>
            <a:solidFill>
              <a:schemeClr val="accent6">
                <a:lumMod val="75000"/>
              </a:schemeClr>
            </a:solidFill>
            <a:prstDash val="dash"/>
          </a:ln>
        </p:spPr>
        <p:txBody>
          <a:bodyPr>
            <a:normAutofit/>
          </a:bodyPr>
          <a:lstStyle>
            <a:lvl1pPr marL="0" indent="0">
              <a:buNone/>
              <a:defRPr sz="816">
                <a:latin typeface="Times New Roman" pitchFamily="18" charset="0"/>
                <a:cs typeface="Times New Roman" pitchFamily="18" charset="0"/>
              </a:defRPr>
            </a:lvl1pPr>
            <a:lvl2pPr marL="415798" indent="0">
              <a:buNone/>
              <a:defRPr sz="1061"/>
            </a:lvl2pPr>
            <a:lvl3pPr marL="831596" indent="0">
              <a:buNone/>
              <a:defRPr sz="898"/>
            </a:lvl3pPr>
            <a:lvl4pPr marL="1247395" indent="0">
              <a:buNone/>
              <a:defRPr sz="816"/>
            </a:lvl4pPr>
            <a:lvl5pPr marL="1663193" indent="0">
              <a:buNone/>
              <a:defRPr sz="816"/>
            </a:lvl5pPr>
            <a:lvl6pPr marL="2078991" indent="0">
              <a:buNone/>
              <a:defRPr sz="816"/>
            </a:lvl6pPr>
            <a:lvl7pPr marL="2494789" indent="0">
              <a:buNone/>
              <a:defRPr sz="816"/>
            </a:lvl7pPr>
            <a:lvl8pPr marL="2910588" indent="0">
              <a:buNone/>
              <a:defRPr sz="816"/>
            </a:lvl8pPr>
            <a:lvl9pPr marL="3326386" indent="0">
              <a:buNone/>
              <a:defRPr sz="816"/>
            </a:lvl9pPr>
          </a:lstStyle>
          <a:p>
            <a:pPr lvl="0"/>
            <a:r>
              <a:rPr lang="en-US"/>
              <a:t>Click to edit Master text styles</a:t>
            </a:r>
          </a:p>
        </p:txBody>
      </p:sp>
      <p:sp>
        <p:nvSpPr>
          <p:cNvPr id="22" name="Text Placeholder 3"/>
          <p:cNvSpPr>
            <a:spLocks noGrp="1"/>
          </p:cNvSpPr>
          <p:nvPr>
            <p:ph type="body" sz="half" idx="23"/>
          </p:nvPr>
        </p:nvSpPr>
        <p:spPr>
          <a:xfrm>
            <a:off x="1946746" y="3810005"/>
            <a:ext cx="1200727" cy="2061883"/>
          </a:xfrm>
          <a:prstGeom prst="rect">
            <a:avLst/>
          </a:prstGeom>
          <a:ln>
            <a:solidFill>
              <a:schemeClr val="accent6">
                <a:lumMod val="75000"/>
              </a:schemeClr>
            </a:solidFill>
            <a:prstDash val="dash"/>
          </a:ln>
        </p:spPr>
        <p:txBody>
          <a:bodyPr>
            <a:normAutofit/>
          </a:bodyPr>
          <a:lstStyle>
            <a:lvl1pPr marL="0" indent="0">
              <a:buNone/>
              <a:defRPr sz="816">
                <a:latin typeface="Times New Roman" pitchFamily="18" charset="0"/>
                <a:cs typeface="Times New Roman" pitchFamily="18" charset="0"/>
              </a:defRPr>
            </a:lvl1pPr>
            <a:lvl2pPr marL="415798" indent="0">
              <a:buNone/>
              <a:defRPr sz="1061"/>
            </a:lvl2pPr>
            <a:lvl3pPr marL="831596" indent="0">
              <a:buNone/>
              <a:defRPr sz="898"/>
            </a:lvl3pPr>
            <a:lvl4pPr marL="1247395" indent="0">
              <a:buNone/>
              <a:defRPr sz="816"/>
            </a:lvl4pPr>
            <a:lvl5pPr marL="1663193" indent="0">
              <a:buNone/>
              <a:defRPr sz="816"/>
            </a:lvl5pPr>
            <a:lvl6pPr marL="2078991" indent="0">
              <a:buNone/>
              <a:defRPr sz="816"/>
            </a:lvl6pPr>
            <a:lvl7pPr marL="2494789" indent="0">
              <a:buNone/>
              <a:defRPr sz="816"/>
            </a:lvl7pPr>
            <a:lvl8pPr marL="2910588" indent="0">
              <a:buNone/>
              <a:defRPr sz="816"/>
            </a:lvl8pPr>
            <a:lvl9pPr marL="3326386" indent="0">
              <a:buNone/>
              <a:defRPr sz="816"/>
            </a:lvl9pPr>
          </a:lstStyle>
          <a:p>
            <a:pPr lvl="0"/>
            <a:r>
              <a:rPr lang="en-US" dirty="0"/>
              <a:t>Click to edit Master text styles</a:t>
            </a:r>
          </a:p>
        </p:txBody>
      </p:sp>
    </p:spTree>
    <p:extLst>
      <p:ext uri="{BB962C8B-B14F-4D97-AF65-F5344CB8AC3E}">
        <p14:creationId xmlns:p14="http://schemas.microsoft.com/office/powerpoint/2010/main" val="36983169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2"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b="55000"/>
          <a:stretch>
            <a:fillRect/>
          </a:stretch>
        </p:blipFill>
        <p:spPr bwMode="auto">
          <a:xfrm>
            <a:off x="0" y="3683001"/>
            <a:ext cx="12192000" cy="317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descr="C:\Users\USER\Dropbox\Trabajo\Trabajo Personal\Logos\fotos para informes\main.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92000" cy="242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l="28513" t="27589" b="13858"/>
          <a:stretch>
            <a:fillRect/>
          </a:stretch>
        </p:blipFill>
        <p:spPr bwMode="auto">
          <a:xfrm>
            <a:off x="0" y="2670176"/>
            <a:ext cx="14065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1406527" y="1747838"/>
            <a:ext cx="9378951" cy="1744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185296" marR="0" lvl="0" indent="0" algn="r" defTabSz="830587" rtl="1" eaLnBrk="1" fontAlgn="base" latinLnBrk="0" hangingPunct="1">
              <a:lnSpc>
                <a:spcPct val="100000"/>
              </a:lnSpc>
              <a:spcBef>
                <a:spcPct val="0"/>
              </a:spcBef>
              <a:spcAft>
                <a:spcPct val="0"/>
              </a:spcAft>
              <a:buClrTx/>
              <a:buSzTx/>
              <a:buFontTx/>
              <a:buNone/>
              <a:tabLst>
                <a:tab pos="6950496" algn="l"/>
              </a:tabLst>
              <a:defRPr/>
            </a:pPr>
            <a:r>
              <a:rPr kumimoji="0" lang="ar-SA" sz="5714" b="1" i="1"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لخدمة عملائنا </a:t>
            </a:r>
          </a:p>
          <a:p>
            <a:pPr marL="185296" marR="0" lvl="0" indent="0" algn="r" defTabSz="830587" rtl="1" eaLnBrk="1" fontAlgn="base" latinLnBrk="0" hangingPunct="1">
              <a:lnSpc>
                <a:spcPct val="100000"/>
              </a:lnSpc>
              <a:spcBef>
                <a:spcPct val="0"/>
              </a:spcBef>
              <a:spcAft>
                <a:spcPct val="0"/>
              </a:spcAft>
              <a:buClrTx/>
              <a:buSzTx/>
              <a:buFontTx/>
              <a:buNone/>
              <a:tabLst>
                <a:tab pos="6950496" algn="l"/>
              </a:tabLst>
              <a:defRPr/>
            </a:pPr>
            <a:r>
              <a:rPr kumimoji="0" lang="ar-SA" sz="5714" b="1" i="1"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وشركاؤنا</a:t>
            </a:r>
            <a:endParaRPr kumimoji="0" lang="en-US" sz="5714" b="1" i="1"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endParaRPr>
          </a:p>
        </p:txBody>
      </p:sp>
      <p:grpSp>
        <p:nvGrpSpPr>
          <p:cNvPr id="6" name="Group 18"/>
          <p:cNvGrpSpPr>
            <a:grpSpLocks/>
          </p:cNvGrpSpPr>
          <p:nvPr userDrawn="1"/>
        </p:nvGrpSpPr>
        <p:grpSpPr bwMode="auto">
          <a:xfrm>
            <a:off x="10782303" y="6184901"/>
            <a:ext cx="855661" cy="336551"/>
            <a:chOff x="8915882" y="7010400"/>
            <a:chExt cx="761518" cy="381000"/>
          </a:xfrm>
        </p:grpSpPr>
        <p:sp>
          <p:nvSpPr>
            <p:cNvPr id="7" name="Chevron 6"/>
            <p:cNvSpPr/>
            <p:nvPr/>
          </p:nvSpPr>
          <p:spPr>
            <a:xfrm>
              <a:off x="8915882" y="7010400"/>
              <a:ext cx="305172" cy="381000"/>
            </a:xfrm>
            <a:prstGeom prst="chevron">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31596" rtl="0" eaLnBrk="1" fontAlgn="auto" latinLnBrk="0" hangingPunct="1">
                <a:lnSpc>
                  <a:spcPct val="100000"/>
                </a:lnSpc>
                <a:spcBef>
                  <a:spcPts val="0"/>
                </a:spcBef>
                <a:spcAft>
                  <a:spcPts val="0"/>
                </a:spcAft>
                <a:buClrTx/>
                <a:buSzTx/>
                <a:buFontTx/>
                <a:buNone/>
                <a:tabLst/>
                <a:defRPr/>
              </a:pPr>
              <a:endParaRPr kumimoji="0" lang="en-US" sz="1632"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Chevron 7"/>
            <p:cNvSpPr/>
            <p:nvPr/>
          </p:nvSpPr>
          <p:spPr>
            <a:xfrm>
              <a:off x="9144761" y="7010400"/>
              <a:ext cx="303760" cy="381000"/>
            </a:xfrm>
            <a:prstGeom prst="chevron">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31596" rtl="0" eaLnBrk="1" fontAlgn="auto" latinLnBrk="0" hangingPunct="1">
                <a:lnSpc>
                  <a:spcPct val="100000"/>
                </a:lnSpc>
                <a:spcBef>
                  <a:spcPts val="0"/>
                </a:spcBef>
                <a:spcAft>
                  <a:spcPts val="0"/>
                </a:spcAft>
                <a:buClrTx/>
                <a:buSzTx/>
                <a:buFontTx/>
                <a:buNone/>
                <a:tabLst/>
                <a:defRPr/>
              </a:pPr>
              <a:endParaRPr kumimoji="0" lang="en-US" sz="1632"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Chevron 8"/>
            <p:cNvSpPr/>
            <p:nvPr/>
          </p:nvSpPr>
          <p:spPr>
            <a:xfrm>
              <a:off x="9372228" y="7010400"/>
              <a:ext cx="305172" cy="381000"/>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31596" rtl="0" eaLnBrk="1" fontAlgn="auto" latinLnBrk="0" hangingPunct="1">
                <a:lnSpc>
                  <a:spcPct val="100000"/>
                </a:lnSpc>
                <a:spcBef>
                  <a:spcPts val="0"/>
                </a:spcBef>
                <a:spcAft>
                  <a:spcPts val="0"/>
                </a:spcAft>
                <a:buClrTx/>
                <a:buSzTx/>
                <a:buFontTx/>
                <a:buNone/>
                <a:tabLst/>
                <a:defRPr/>
              </a:pPr>
              <a:endParaRPr kumimoji="0" lang="en-US" sz="1632"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10" name="Rectangle 9"/>
          <p:cNvSpPr/>
          <p:nvPr userDrawn="1"/>
        </p:nvSpPr>
        <p:spPr>
          <a:xfrm>
            <a:off x="8518528" y="6142041"/>
            <a:ext cx="2892425" cy="280846"/>
          </a:xfrm>
          <a:prstGeom prst="rect">
            <a:avLst/>
          </a:prstGeom>
        </p:spPr>
        <p:txBody>
          <a:bodyPr>
            <a:spAutoFit/>
          </a:bodyPr>
          <a:lstStyle/>
          <a:p>
            <a:pPr marL="0" marR="0" lvl="0" indent="0" algn="l" defTabSz="831596" rtl="0" eaLnBrk="1" fontAlgn="auto" latinLnBrk="0" hangingPunct="1">
              <a:lnSpc>
                <a:spcPct val="100000"/>
              </a:lnSpc>
              <a:spcBef>
                <a:spcPts val="0"/>
              </a:spcBef>
              <a:spcAft>
                <a:spcPts val="0"/>
              </a:spcAft>
              <a:buClrTx/>
              <a:buSzTx/>
              <a:buFontTx/>
              <a:buNone/>
              <a:tabLst/>
              <a:defRPr/>
            </a:pPr>
            <a:r>
              <a:rPr kumimoji="0" lang="en-US" sz="1225" b="1" i="1"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Transforming knowledge, Advancing Life</a:t>
            </a:r>
          </a:p>
        </p:txBody>
      </p:sp>
    </p:spTree>
    <p:extLst>
      <p:ext uri="{BB962C8B-B14F-4D97-AF65-F5344CB8AC3E}">
        <p14:creationId xmlns:p14="http://schemas.microsoft.com/office/powerpoint/2010/main" val="114754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2/19/2024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96303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2/19/2024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10084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2/19/2024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0973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2/19/2024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21069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Do not remove" hidden="1">
            <a:extLst>
              <a:ext uri="{FF2B5EF4-FFF2-40B4-BE49-F238E27FC236}">
                <a16:creationId xmlns:a16="http://schemas.microsoft.com/office/drawing/2014/main" id="{06401153-D1AE-4031-B7DD-C2DAD66E43FE}"/>
              </a:ext>
            </a:extLst>
          </p:cNvPr>
          <p:cNvSpPr/>
          <p:nvPr userDrawn="1">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Date Placeholder 1"/>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2/19/2024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47631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2/19/2024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62611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2/19/2024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92300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2/19/2024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290281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332FBB2B-CF5C-4780-BF66-A08B517B251A}"/>
              </a:ext>
            </a:extLst>
          </p:cNvPr>
          <p:cNvGraphicFramePr>
            <a:graphicFrameLocks noGrp="1"/>
          </p:cNvGraphicFramePr>
          <p:nvPr>
            <p:extLst>
              <p:ext uri="{D42A27DB-BD31-4B8C-83A1-F6EECF244321}">
                <p14:modId xmlns:p14="http://schemas.microsoft.com/office/powerpoint/2010/main" val="773365179"/>
              </p:ext>
            </p:extLst>
          </p:nvPr>
        </p:nvGraphicFramePr>
        <p:xfrm>
          <a:off x="2187020" y="1543837"/>
          <a:ext cx="7428321" cy="4606475"/>
        </p:xfrm>
        <a:graphic>
          <a:graphicData uri="http://schemas.openxmlformats.org/drawingml/2006/table">
            <a:tbl>
              <a:tblPr firstRow="1" bandRow="1">
                <a:tableStyleId>{9D7B26C5-4107-4FEC-AEDC-1716B250A1EF}</a:tableStyleId>
              </a:tblPr>
              <a:tblGrid>
                <a:gridCol w="5921157">
                  <a:extLst>
                    <a:ext uri="{9D8B030D-6E8A-4147-A177-3AD203B41FA5}">
                      <a16:colId xmlns:a16="http://schemas.microsoft.com/office/drawing/2014/main" val="3121323757"/>
                    </a:ext>
                  </a:extLst>
                </a:gridCol>
                <a:gridCol w="1507164">
                  <a:extLst>
                    <a:ext uri="{9D8B030D-6E8A-4147-A177-3AD203B41FA5}">
                      <a16:colId xmlns:a16="http://schemas.microsoft.com/office/drawing/2014/main" val="2796528785"/>
                    </a:ext>
                  </a:extLst>
                </a:gridCol>
              </a:tblGrid>
              <a:tr h="382936">
                <a:tc>
                  <a:txBody>
                    <a:bodyPr/>
                    <a:lstStyle/>
                    <a:p>
                      <a:pPr algn="ctr"/>
                      <a:r>
                        <a:rPr lang="ar-SA" sz="1600" dirty="0">
                          <a:solidFill>
                            <a:schemeClr val="bg1"/>
                          </a:solidFill>
                          <a:cs typeface="+mj-cs"/>
                        </a:rPr>
                        <a:t>البند</a:t>
                      </a:r>
                      <a:endParaRPr lang="en-US" sz="1600" dirty="0">
                        <a:solidFill>
                          <a:schemeClr val="bg1"/>
                        </a:solidFill>
                        <a:cs typeface="+mj-cs"/>
                      </a:endParaRPr>
                    </a:p>
                  </a:txBody>
                  <a:tcPr anchor="ctr">
                    <a:solidFill>
                      <a:schemeClr val="tx2"/>
                    </a:solidFill>
                  </a:tcPr>
                </a:tc>
                <a:tc>
                  <a:txBody>
                    <a:bodyPr/>
                    <a:lstStyle/>
                    <a:p>
                      <a:pPr algn="ctr"/>
                      <a:r>
                        <a:rPr lang="ar-SA" sz="1600" dirty="0">
                          <a:solidFill>
                            <a:schemeClr val="bg1"/>
                          </a:solidFill>
                          <a:cs typeface="+mj-cs"/>
                        </a:rPr>
                        <a:t>الرقم</a:t>
                      </a:r>
                      <a:endParaRPr lang="en-US" sz="1600" dirty="0">
                        <a:solidFill>
                          <a:schemeClr val="bg1"/>
                        </a:solidFill>
                        <a:cs typeface="+mj-cs"/>
                      </a:endParaRPr>
                    </a:p>
                  </a:txBody>
                  <a:tcPr anchor="ctr">
                    <a:solidFill>
                      <a:schemeClr val="tx2"/>
                    </a:solidFill>
                  </a:tcPr>
                </a:tc>
                <a:extLst>
                  <a:ext uri="{0D108BD9-81ED-4DB2-BD59-A6C34878D82A}">
                    <a16:rowId xmlns:a16="http://schemas.microsoft.com/office/drawing/2014/main" val="1810999434"/>
                  </a:ext>
                </a:extLst>
              </a:tr>
              <a:tr h="378424">
                <a:tc gridSpan="2">
                  <a:txBody>
                    <a:bodyPr/>
                    <a:lstStyle/>
                    <a:p>
                      <a:pPr algn="ctr" rtl="1"/>
                      <a:r>
                        <a:rPr lang="ar-SA" sz="1600" b="1" dirty="0">
                          <a:solidFill>
                            <a:schemeClr val="tx2">
                              <a:lumMod val="50000"/>
                            </a:schemeClr>
                          </a:solidFill>
                          <a:cs typeface="+mj-cs"/>
                        </a:rPr>
                        <a:t>المطلوبات قصيرة الأجل</a:t>
                      </a:r>
                      <a:endParaRPr lang="en-US" sz="1600" b="1" dirty="0">
                        <a:solidFill>
                          <a:schemeClr val="tx2">
                            <a:lumMod val="50000"/>
                          </a:schemeClr>
                        </a:solidFill>
                        <a:cs typeface="+mj-cs"/>
                      </a:endParaRPr>
                    </a:p>
                  </a:txBody>
                  <a:tcPr anchor="ctr"/>
                </a:tc>
                <a:tc hMerge="1">
                  <a:txBody>
                    <a:bodyPr/>
                    <a:lstStyle/>
                    <a:p>
                      <a:pPr algn="ctr" rtl="1"/>
                      <a:endParaRPr lang="en-US" sz="1600" b="1" dirty="0">
                        <a:cs typeface="Simplified Arabic" panose="02010000000000000000" pitchFamily="2" charset="-78"/>
                      </a:endParaRPr>
                    </a:p>
                  </a:txBody>
                  <a:tcPr anchor="ctr"/>
                </a:tc>
                <a:extLst>
                  <a:ext uri="{0D108BD9-81ED-4DB2-BD59-A6C34878D82A}">
                    <a16:rowId xmlns:a16="http://schemas.microsoft.com/office/drawing/2014/main" val="3677696946"/>
                  </a:ext>
                </a:extLst>
              </a:tr>
              <a:tr h="345055">
                <a:tc>
                  <a:txBody>
                    <a:bodyPr/>
                    <a:lstStyle/>
                    <a:p>
                      <a:endParaRPr lang="en-US" dirty="0">
                        <a:solidFill>
                          <a:schemeClr val="tx2">
                            <a:lumMod val="50000"/>
                          </a:schemeClr>
                        </a:solidFill>
                        <a:cs typeface="+mj-cs"/>
                      </a:endParaRPr>
                    </a:p>
                  </a:txBody>
                  <a:tcPr/>
                </a:tc>
                <a:tc>
                  <a:txBody>
                    <a:bodyPr/>
                    <a:lstStyle/>
                    <a:p>
                      <a:pPr algn="ctr"/>
                      <a:r>
                        <a:rPr lang="ar-SA" sz="1600" b="1" dirty="0">
                          <a:solidFill>
                            <a:schemeClr val="tx2">
                              <a:lumMod val="50000"/>
                            </a:schemeClr>
                          </a:solidFill>
                          <a:cs typeface="+mj-cs"/>
                        </a:rPr>
                        <a:t>1.</a:t>
                      </a:r>
                      <a:endParaRPr lang="en-US" sz="1600" b="1" dirty="0">
                        <a:solidFill>
                          <a:schemeClr val="tx2">
                            <a:lumMod val="50000"/>
                          </a:schemeClr>
                        </a:solidFill>
                        <a:cs typeface="+mj-cs"/>
                      </a:endParaRPr>
                    </a:p>
                  </a:txBody>
                  <a:tcPr/>
                </a:tc>
                <a:extLst>
                  <a:ext uri="{0D108BD9-81ED-4DB2-BD59-A6C34878D82A}">
                    <a16:rowId xmlns:a16="http://schemas.microsoft.com/office/drawing/2014/main" val="457026333"/>
                  </a:ext>
                </a:extLst>
              </a:tr>
              <a:tr h="345055">
                <a:tc>
                  <a:txBody>
                    <a:bodyPr/>
                    <a:lstStyle/>
                    <a:p>
                      <a:endParaRPr lang="en-US" dirty="0">
                        <a:solidFill>
                          <a:schemeClr val="tx2">
                            <a:lumMod val="50000"/>
                          </a:schemeClr>
                        </a:solidFill>
                        <a:cs typeface="+mj-cs"/>
                      </a:endParaRPr>
                    </a:p>
                  </a:txBody>
                  <a:tcPr/>
                </a:tc>
                <a:tc>
                  <a:txBody>
                    <a:bodyPr/>
                    <a:lstStyle/>
                    <a:p>
                      <a:pPr algn="ctr"/>
                      <a:r>
                        <a:rPr lang="ar-SA" sz="1600" b="1" dirty="0">
                          <a:solidFill>
                            <a:schemeClr val="tx2">
                              <a:lumMod val="50000"/>
                            </a:schemeClr>
                          </a:solidFill>
                          <a:cs typeface="+mj-cs"/>
                        </a:rPr>
                        <a:t>2.</a:t>
                      </a:r>
                      <a:endParaRPr lang="en-US" sz="1600" b="1" dirty="0">
                        <a:solidFill>
                          <a:schemeClr val="tx2">
                            <a:lumMod val="50000"/>
                          </a:schemeClr>
                        </a:solidFill>
                        <a:cs typeface="+mj-cs"/>
                      </a:endParaRPr>
                    </a:p>
                  </a:txBody>
                  <a:tcPr/>
                </a:tc>
                <a:extLst>
                  <a:ext uri="{0D108BD9-81ED-4DB2-BD59-A6C34878D82A}">
                    <a16:rowId xmlns:a16="http://schemas.microsoft.com/office/drawing/2014/main" val="1246493760"/>
                  </a:ext>
                </a:extLst>
              </a:tr>
              <a:tr h="345055">
                <a:tc>
                  <a:txBody>
                    <a:bodyPr/>
                    <a:lstStyle/>
                    <a:p>
                      <a:endParaRPr lang="en-US" dirty="0">
                        <a:solidFill>
                          <a:schemeClr val="tx2">
                            <a:lumMod val="50000"/>
                          </a:schemeClr>
                        </a:solidFill>
                        <a:cs typeface="+mj-cs"/>
                      </a:endParaRPr>
                    </a:p>
                  </a:txBody>
                  <a:tcPr/>
                </a:tc>
                <a:tc>
                  <a:txBody>
                    <a:bodyPr/>
                    <a:lstStyle/>
                    <a:p>
                      <a:pPr algn="ctr"/>
                      <a:r>
                        <a:rPr lang="ar-SA" sz="1600" b="1" dirty="0">
                          <a:solidFill>
                            <a:schemeClr val="tx2">
                              <a:lumMod val="50000"/>
                            </a:schemeClr>
                          </a:solidFill>
                          <a:cs typeface="+mj-cs"/>
                        </a:rPr>
                        <a:t>3.</a:t>
                      </a:r>
                      <a:endParaRPr lang="en-US" sz="1600" b="1" dirty="0">
                        <a:solidFill>
                          <a:schemeClr val="tx2">
                            <a:lumMod val="50000"/>
                          </a:schemeClr>
                        </a:solidFill>
                        <a:cs typeface="+mj-cs"/>
                      </a:endParaRPr>
                    </a:p>
                  </a:txBody>
                  <a:tcPr/>
                </a:tc>
                <a:extLst>
                  <a:ext uri="{0D108BD9-81ED-4DB2-BD59-A6C34878D82A}">
                    <a16:rowId xmlns:a16="http://schemas.microsoft.com/office/drawing/2014/main" val="237238353"/>
                  </a:ext>
                </a:extLst>
              </a:tr>
              <a:tr h="345055">
                <a:tc>
                  <a:txBody>
                    <a:bodyPr/>
                    <a:lstStyle/>
                    <a:p>
                      <a:endParaRPr lang="en-US" dirty="0">
                        <a:solidFill>
                          <a:schemeClr val="tx2">
                            <a:lumMod val="50000"/>
                          </a:schemeClr>
                        </a:solidFill>
                        <a:cs typeface="+mj-cs"/>
                      </a:endParaRPr>
                    </a:p>
                  </a:txBody>
                  <a:tcPr/>
                </a:tc>
                <a:tc>
                  <a:txBody>
                    <a:bodyPr/>
                    <a:lstStyle/>
                    <a:p>
                      <a:pPr algn="ctr"/>
                      <a:r>
                        <a:rPr lang="ar-SA" sz="1600" b="1" dirty="0">
                          <a:solidFill>
                            <a:schemeClr val="tx2">
                              <a:lumMod val="50000"/>
                            </a:schemeClr>
                          </a:solidFill>
                          <a:cs typeface="+mj-cs"/>
                        </a:rPr>
                        <a:t>4.</a:t>
                      </a:r>
                      <a:endParaRPr lang="en-US" sz="1600" b="1" dirty="0">
                        <a:solidFill>
                          <a:schemeClr val="tx2">
                            <a:lumMod val="50000"/>
                          </a:schemeClr>
                        </a:solidFill>
                        <a:cs typeface="+mj-cs"/>
                      </a:endParaRPr>
                    </a:p>
                  </a:txBody>
                  <a:tcPr/>
                </a:tc>
                <a:extLst>
                  <a:ext uri="{0D108BD9-81ED-4DB2-BD59-A6C34878D82A}">
                    <a16:rowId xmlns:a16="http://schemas.microsoft.com/office/drawing/2014/main" val="610353844"/>
                  </a:ext>
                </a:extLst>
              </a:tr>
              <a:tr h="345055">
                <a:tc>
                  <a:txBody>
                    <a:bodyPr/>
                    <a:lstStyle/>
                    <a:p>
                      <a:endParaRPr lang="en-US" dirty="0">
                        <a:solidFill>
                          <a:schemeClr val="tx2">
                            <a:lumMod val="50000"/>
                          </a:schemeClr>
                        </a:solidFill>
                        <a:cs typeface="+mj-cs"/>
                      </a:endParaRPr>
                    </a:p>
                  </a:txBody>
                  <a:tcPr/>
                </a:tc>
                <a:tc>
                  <a:txBody>
                    <a:bodyPr/>
                    <a:lstStyle/>
                    <a:p>
                      <a:pPr algn="ctr"/>
                      <a:r>
                        <a:rPr lang="ar-SA" sz="1600" b="1" dirty="0">
                          <a:solidFill>
                            <a:schemeClr val="tx2">
                              <a:lumMod val="50000"/>
                            </a:schemeClr>
                          </a:solidFill>
                          <a:cs typeface="+mj-cs"/>
                        </a:rPr>
                        <a:t>5.</a:t>
                      </a:r>
                      <a:endParaRPr lang="en-US" sz="1600" b="1" dirty="0">
                        <a:solidFill>
                          <a:schemeClr val="tx2">
                            <a:lumMod val="50000"/>
                          </a:schemeClr>
                        </a:solidFill>
                        <a:cs typeface="+mj-cs"/>
                      </a:endParaRPr>
                    </a:p>
                  </a:txBody>
                  <a:tcPr/>
                </a:tc>
                <a:extLst>
                  <a:ext uri="{0D108BD9-81ED-4DB2-BD59-A6C34878D82A}">
                    <a16:rowId xmlns:a16="http://schemas.microsoft.com/office/drawing/2014/main" val="1928534678"/>
                  </a:ext>
                </a:extLst>
              </a:tr>
              <a:tr h="394565">
                <a:tc gridSpan="2">
                  <a:txBody>
                    <a:bodyPr/>
                    <a:lstStyle/>
                    <a:p>
                      <a:pPr algn="ctr" rtl="1"/>
                      <a:r>
                        <a:rPr lang="ar-SA" sz="1600" b="1" kern="1200" dirty="0">
                          <a:solidFill>
                            <a:schemeClr val="tx2">
                              <a:lumMod val="50000"/>
                            </a:schemeClr>
                          </a:solidFill>
                          <a:latin typeface="+mn-lt"/>
                          <a:ea typeface="+mn-ea"/>
                          <a:cs typeface="+mj-cs"/>
                        </a:rPr>
                        <a:t>المطلوبات طويلة الأجل</a:t>
                      </a:r>
                      <a:endParaRPr lang="en-US" sz="1600" b="1" kern="1200" dirty="0">
                        <a:solidFill>
                          <a:schemeClr val="tx2">
                            <a:lumMod val="50000"/>
                          </a:schemeClr>
                        </a:solidFill>
                        <a:latin typeface="+mn-lt"/>
                        <a:ea typeface="+mn-ea"/>
                        <a:cs typeface="+mj-cs"/>
                      </a:endParaRPr>
                    </a:p>
                  </a:txBody>
                  <a:tcPr anchor="ctr"/>
                </a:tc>
                <a:tc hMerge="1">
                  <a:txBody>
                    <a:bodyPr/>
                    <a:lstStyle/>
                    <a:p>
                      <a:pPr algn="ctr" rtl="1"/>
                      <a:endParaRPr lang="en-US" sz="1600" b="1" kern="1200" dirty="0">
                        <a:solidFill>
                          <a:schemeClr val="tx1"/>
                        </a:solidFill>
                        <a:latin typeface="+mn-lt"/>
                        <a:ea typeface="+mn-ea"/>
                        <a:cs typeface="+mn-cs"/>
                      </a:endParaRPr>
                    </a:p>
                  </a:txBody>
                  <a:tcPr anchor="ctr"/>
                </a:tc>
                <a:extLst>
                  <a:ext uri="{0D108BD9-81ED-4DB2-BD59-A6C34878D82A}">
                    <a16:rowId xmlns:a16="http://schemas.microsoft.com/office/drawing/2014/main" val="1713318577"/>
                  </a:ext>
                </a:extLst>
              </a:tr>
              <a:tr h="345055">
                <a:tc>
                  <a:txBody>
                    <a:bodyPr/>
                    <a:lstStyle/>
                    <a:p>
                      <a:endParaRPr lang="en-US" dirty="0">
                        <a:solidFill>
                          <a:schemeClr val="tx2">
                            <a:lumMod val="50000"/>
                          </a:schemeClr>
                        </a:solidFill>
                        <a:cs typeface="+mj-cs"/>
                      </a:endParaRPr>
                    </a:p>
                  </a:txBody>
                  <a:tcPr/>
                </a:tc>
                <a:tc>
                  <a:txBody>
                    <a:bodyPr/>
                    <a:lstStyle/>
                    <a:p>
                      <a:pPr marL="0" algn="ctr" defTabSz="609630" rtl="0" eaLnBrk="1" latinLnBrk="0" hangingPunct="1"/>
                      <a:r>
                        <a:rPr lang="ar-SA" sz="1600" b="1" kern="1200" dirty="0">
                          <a:solidFill>
                            <a:schemeClr val="tx2">
                              <a:lumMod val="50000"/>
                            </a:schemeClr>
                          </a:solidFill>
                          <a:latin typeface="+mn-lt"/>
                          <a:ea typeface="+mn-ea"/>
                          <a:cs typeface="+mj-cs"/>
                        </a:rPr>
                        <a:t>1.</a:t>
                      </a:r>
                      <a:endParaRPr lang="en-US" sz="1600" b="1" kern="1200" dirty="0">
                        <a:solidFill>
                          <a:schemeClr val="tx2">
                            <a:lumMod val="50000"/>
                          </a:schemeClr>
                        </a:solidFill>
                        <a:latin typeface="+mn-lt"/>
                        <a:ea typeface="+mn-ea"/>
                        <a:cs typeface="+mj-cs"/>
                      </a:endParaRPr>
                    </a:p>
                  </a:txBody>
                  <a:tcPr anchor="ctr"/>
                </a:tc>
                <a:extLst>
                  <a:ext uri="{0D108BD9-81ED-4DB2-BD59-A6C34878D82A}">
                    <a16:rowId xmlns:a16="http://schemas.microsoft.com/office/drawing/2014/main" val="3734653969"/>
                  </a:ext>
                </a:extLst>
              </a:tr>
              <a:tr h="345055">
                <a:tc>
                  <a:txBody>
                    <a:bodyPr/>
                    <a:lstStyle/>
                    <a:p>
                      <a:endParaRPr lang="en-US" dirty="0">
                        <a:solidFill>
                          <a:schemeClr val="tx2">
                            <a:lumMod val="50000"/>
                          </a:schemeClr>
                        </a:solidFill>
                        <a:cs typeface="+mj-cs"/>
                      </a:endParaRPr>
                    </a:p>
                  </a:txBody>
                  <a:tcPr/>
                </a:tc>
                <a:tc>
                  <a:txBody>
                    <a:bodyPr/>
                    <a:lstStyle/>
                    <a:p>
                      <a:pPr marL="0" algn="ctr" defTabSz="609630" rtl="0" eaLnBrk="1" latinLnBrk="0" hangingPunct="1"/>
                      <a:r>
                        <a:rPr lang="ar-SA" sz="1600" b="1" kern="1200" dirty="0">
                          <a:solidFill>
                            <a:schemeClr val="tx2">
                              <a:lumMod val="50000"/>
                            </a:schemeClr>
                          </a:solidFill>
                          <a:latin typeface="+mn-lt"/>
                          <a:ea typeface="+mn-ea"/>
                          <a:cs typeface="+mj-cs"/>
                        </a:rPr>
                        <a:t>2.</a:t>
                      </a:r>
                      <a:endParaRPr lang="en-US" sz="1600" b="1" kern="1200" dirty="0">
                        <a:solidFill>
                          <a:schemeClr val="tx2">
                            <a:lumMod val="50000"/>
                          </a:schemeClr>
                        </a:solidFill>
                        <a:latin typeface="+mn-lt"/>
                        <a:ea typeface="+mn-ea"/>
                        <a:cs typeface="+mj-cs"/>
                      </a:endParaRPr>
                    </a:p>
                  </a:txBody>
                  <a:tcPr anchor="ctr"/>
                </a:tc>
                <a:extLst>
                  <a:ext uri="{0D108BD9-81ED-4DB2-BD59-A6C34878D82A}">
                    <a16:rowId xmlns:a16="http://schemas.microsoft.com/office/drawing/2014/main" val="1765158534"/>
                  </a:ext>
                </a:extLst>
              </a:tr>
              <a:tr h="345055">
                <a:tc>
                  <a:txBody>
                    <a:bodyPr/>
                    <a:lstStyle/>
                    <a:p>
                      <a:endParaRPr lang="en-US" dirty="0">
                        <a:solidFill>
                          <a:schemeClr val="tx2">
                            <a:lumMod val="50000"/>
                          </a:schemeClr>
                        </a:solidFill>
                        <a:cs typeface="+mj-cs"/>
                      </a:endParaRPr>
                    </a:p>
                  </a:txBody>
                  <a:tcPr/>
                </a:tc>
                <a:tc>
                  <a:txBody>
                    <a:bodyPr/>
                    <a:lstStyle/>
                    <a:p>
                      <a:pPr marL="0" algn="ctr" defTabSz="609630" rtl="0" eaLnBrk="1" latinLnBrk="0" hangingPunct="1"/>
                      <a:r>
                        <a:rPr lang="ar-SA" sz="1600" b="1" kern="1200" dirty="0">
                          <a:solidFill>
                            <a:schemeClr val="tx2">
                              <a:lumMod val="50000"/>
                            </a:schemeClr>
                          </a:solidFill>
                          <a:latin typeface="+mn-lt"/>
                          <a:ea typeface="+mn-ea"/>
                          <a:cs typeface="+mj-cs"/>
                        </a:rPr>
                        <a:t>3.</a:t>
                      </a:r>
                      <a:endParaRPr lang="en-US" sz="1600" b="1" kern="1200" dirty="0">
                        <a:solidFill>
                          <a:schemeClr val="tx2">
                            <a:lumMod val="50000"/>
                          </a:schemeClr>
                        </a:solidFill>
                        <a:latin typeface="+mn-lt"/>
                        <a:ea typeface="+mn-ea"/>
                        <a:cs typeface="+mj-cs"/>
                      </a:endParaRPr>
                    </a:p>
                  </a:txBody>
                  <a:tcPr anchor="ctr"/>
                </a:tc>
                <a:extLst>
                  <a:ext uri="{0D108BD9-81ED-4DB2-BD59-A6C34878D82A}">
                    <a16:rowId xmlns:a16="http://schemas.microsoft.com/office/drawing/2014/main" val="1889142671"/>
                  </a:ext>
                </a:extLst>
              </a:tr>
              <a:tr h="345055">
                <a:tc>
                  <a:txBody>
                    <a:bodyPr/>
                    <a:lstStyle/>
                    <a:p>
                      <a:endParaRPr lang="en-US" dirty="0">
                        <a:solidFill>
                          <a:schemeClr val="tx2">
                            <a:lumMod val="50000"/>
                          </a:schemeClr>
                        </a:solidFill>
                        <a:cs typeface="+mj-cs"/>
                      </a:endParaRPr>
                    </a:p>
                  </a:txBody>
                  <a:tcPr/>
                </a:tc>
                <a:tc>
                  <a:txBody>
                    <a:bodyPr/>
                    <a:lstStyle/>
                    <a:p>
                      <a:pPr marL="0" algn="ctr" defTabSz="609630" rtl="0" eaLnBrk="1" latinLnBrk="0" hangingPunct="1"/>
                      <a:r>
                        <a:rPr lang="ar-SA" sz="1600" b="1" kern="1200" dirty="0">
                          <a:solidFill>
                            <a:schemeClr val="tx2">
                              <a:lumMod val="50000"/>
                            </a:schemeClr>
                          </a:solidFill>
                          <a:latin typeface="+mn-lt"/>
                          <a:ea typeface="+mn-ea"/>
                          <a:cs typeface="+mj-cs"/>
                        </a:rPr>
                        <a:t>4.</a:t>
                      </a:r>
                      <a:endParaRPr lang="en-US" sz="1600" b="1" kern="1200" dirty="0">
                        <a:solidFill>
                          <a:schemeClr val="tx2">
                            <a:lumMod val="50000"/>
                          </a:schemeClr>
                        </a:solidFill>
                        <a:latin typeface="+mn-lt"/>
                        <a:ea typeface="+mn-ea"/>
                        <a:cs typeface="+mj-cs"/>
                      </a:endParaRPr>
                    </a:p>
                  </a:txBody>
                  <a:tcPr anchor="ctr"/>
                </a:tc>
                <a:extLst>
                  <a:ext uri="{0D108BD9-81ED-4DB2-BD59-A6C34878D82A}">
                    <a16:rowId xmlns:a16="http://schemas.microsoft.com/office/drawing/2014/main" val="985657345"/>
                  </a:ext>
                </a:extLst>
              </a:tr>
              <a:tr h="345055">
                <a:tc>
                  <a:txBody>
                    <a:bodyPr/>
                    <a:lstStyle/>
                    <a:p>
                      <a:endParaRPr lang="en-US" dirty="0">
                        <a:solidFill>
                          <a:schemeClr val="tx2">
                            <a:lumMod val="50000"/>
                          </a:schemeClr>
                        </a:solidFill>
                        <a:cs typeface="+mj-cs"/>
                      </a:endParaRPr>
                    </a:p>
                  </a:txBody>
                  <a:tcPr/>
                </a:tc>
                <a:tc>
                  <a:txBody>
                    <a:bodyPr/>
                    <a:lstStyle/>
                    <a:p>
                      <a:pPr marL="0" algn="ctr" defTabSz="609630" rtl="0" eaLnBrk="1" latinLnBrk="0" hangingPunct="1"/>
                      <a:r>
                        <a:rPr lang="ar-SA" sz="1600" b="1" kern="1200" dirty="0">
                          <a:solidFill>
                            <a:schemeClr val="tx2">
                              <a:lumMod val="50000"/>
                            </a:schemeClr>
                          </a:solidFill>
                          <a:latin typeface="+mn-lt"/>
                          <a:ea typeface="+mn-ea"/>
                          <a:cs typeface="+mj-cs"/>
                        </a:rPr>
                        <a:t>5.</a:t>
                      </a:r>
                      <a:endParaRPr lang="en-US" sz="1600" b="1" kern="1200" dirty="0">
                        <a:solidFill>
                          <a:schemeClr val="tx2">
                            <a:lumMod val="50000"/>
                          </a:schemeClr>
                        </a:solidFill>
                        <a:latin typeface="+mn-lt"/>
                        <a:ea typeface="+mn-ea"/>
                        <a:cs typeface="+mj-cs"/>
                      </a:endParaRPr>
                    </a:p>
                  </a:txBody>
                  <a:tcPr anchor="ctr"/>
                </a:tc>
                <a:extLst>
                  <a:ext uri="{0D108BD9-81ED-4DB2-BD59-A6C34878D82A}">
                    <a16:rowId xmlns:a16="http://schemas.microsoft.com/office/drawing/2014/main" val="3598261853"/>
                  </a:ext>
                </a:extLst>
              </a:tr>
            </a:tbl>
          </a:graphicData>
        </a:graphic>
      </p:graphicFrame>
      <p:sp>
        <p:nvSpPr>
          <p:cNvPr id="7" name="TextBox 6">
            <a:extLst>
              <a:ext uri="{FF2B5EF4-FFF2-40B4-BE49-F238E27FC236}">
                <a16:creationId xmlns:a16="http://schemas.microsoft.com/office/drawing/2014/main" id="{7E4B39A8-5941-4223-8CBB-7E6720B16BD1}"/>
              </a:ext>
            </a:extLst>
          </p:cNvPr>
          <p:cNvSpPr txBox="1"/>
          <p:nvPr/>
        </p:nvSpPr>
        <p:spPr>
          <a:xfrm>
            <a:off x="3472658" y="507633"/>
            <a:ext cx="8289222" cy="461665"/>
          </a:xfrm>
          <a:prstGeom prst="rect">
            <a:avLst/>
          </a:prstGeom>
          <a:noFill/>
        </p:spPr>
        <p:txBody>
          <a:bodyPr wrap="square">
            <a:spAutoFit/>
          </a:bodyPr>
          <a:lstStyle/>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ar-SA" sz="2400" b="1" i="0" u="none" strike="noStrike" kern="1200" cap="none" spc="0" normalizeH="0" baseline="0" noProof="0" dirty="0">
                <a:ln>
                  <a:noFill/>
                </a:ln>
                <a:solidFill>
                  <a:schemeClr val="tx2">
                    <a:lumMod val="50000"/>
                  </a:schemeClr>
                </a:solidFill>
                <a:uLnTx/>
                <a:uFillTx/>
                <a:latin typeface="Times New Roman" panose="02020603050405020304" pitchFamily="18" charset="0"/>
                <a:ea typeface="+mn-ea"/>
                <a:cs typeface="Times New Roman" panose="02020603050405020304" pitchFamily="18" charset="0"/>
              </a:rPr>
              <a:t>أذكر/ي أبرز المطلوبات الخاصة بمشروعك:</a:t>
            </a:r>
          </a:p>
        </p:txBody>
      </p:sp>
    </p:spTree>
    <p:extLst>
      <p:ext uri="{BB962C8B-B14F-4D97-AF65-F5344CB8AC3E}">
        <p14:creationId xmlns:p14="http://schemas.microsoft.com/office/powerpoint/2010/main" val="3910981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332FBB2B-CF5C-4780-BF66-A08B517B251A}"/>
              </a:ext>
            </a:extLst>
          </p:cNvPr>
          <p:cNvGraphicFramePr>
            <a:graphicFrameLocks noGrp="1"/>
          </p:cNvGraphicFramePr>
          <p:nvPr>
            <p:extLst>
              <p:ext uri="{D42A27DB-BD31-4B8C-83A1-F6EECF244321}">
                <p14:modId xmlns:p14="http://schemas.microsoft.com/office/powerpoint/2010/main" val="3675875975"/>
              </p:ext>
            </p:extLst>
          </p:nvPr>
        </p:nvGraphicFramePr>
        <p:xfrm>
          <a:off x="2381839" y="1631674"/>
          <a:ext cx="7428321" cy="3833487"/>
        </p:xfrm>
        <a:graphic>
          <a:graphicData uri="http://schemas.openxmlformats.org/drawingml/2006/table">
            <a:tbl>
              <a:tblPr firstRow="1" bandRow="1">
                <a:tableStyleId>{9D7B26C5-4107-4FEC-AEDC-1716B250A1EF}</a:tableStyleId>
              </a:tblPr>
              <a:tblGrid>
                <a:gridCol w="6466786">
                  <a:extLst>
                    <a:ext uri="{9D8B030D-6E8A-4147-A177-3AD203B41FA5}">
                      <a16:colId xmlns:a16="http://schemas.microsoft.com/office/drawing/2014/main" val="3121323757"/>
                    </a:ext>
                  </a:extLst>
                </a:gridCol>
                <a:gridCol w="961535">
                  <a:extLst>
                    <a:ext uri="{9D8B030D-6E8A-4147-A177-3AD203B41FA5}">
                      <a16:colId xmlns:a16="http://schemas.microsoft.com/office/drawing/2014/main" val="2796528785"/>
                    </a:ext>
                  </a:extLst>
                </a:gridCol>
              </a:tblGrid>
              <a:tr h="467007">
                <a:tc>
                  <a:txBody>
                    <a:bodyPr/>
                    <a:lstStyle/>
                    <a:p>
                      <a:pPr algn="ctr"/>
                      <a:r>
                        <a:rPr lang="ar-SA" sz="1600" dirty="0">
                          <a:solidFill>
                            <a:schemeClr val="bg1"/>
                          </a:solidFill>
                          <a:cs typeface="+mj-cs"/>
                        </a:rPr>
                        <a:t>مصدر الإيرادات</a:t>
                      </a:r>
                      <a:endParaRPr lang="en-US" sz="1600" dirty="0">
                        <a:solidFill>
                          <a:schemeClr val="bg1"/>
                        </a:solidFill>
                        <a:cs typeface="+mj-cs"/>
                      </a:endParaRPr>
                    </a:p>
                  </a:txBody>
                  <a:tcPr anchor="ctr">
                    <a:solidFill>
                      <a:schemeClr val="tx2"/>
                    </a:solidFill>
                  </a:tcPr>
                </a:tc>
                <a:tc>
                  <a:txBody>
                    <a:bodyPr/>
                    <a:lstStyle/>
                    <a:p>
                      <a:pPr algn="ctr"/>
                      <a:r>
                        <a:rPr lang="ar-SA" sz="1600" dirty="0">
                          <a:solidFill>
                            <a:schemeClr val="bg1"/>
                          </a:solidFill>
                          <a:cs typeface="+mj-cs"/>
                        </a:rPr>
                        <a:t>الرقم</a:t>
                      </a:r>
                      <a:endParaRPr lang="en-US" sz="1600" dirty="0">
                        <a:solidFill>
                          <a:schemeClr val="bg1"/>
                        </a:solidFill>
                        <a:cs typeface="+mj-cs"/>
                      </a:endParaRPr>
                    </a:p>
                  </a:txBody>
                  <a:tcPr anchor="ctr">
                    <a:solidFill>
                      <a:schemeClr val="tx2"/>
                    </a:solidFill>
                  </a:tcPr>
                </a:tc>
                <a:extLst>
                  <a:ext uri="{0D108BD9-81ED-4DB2-BD59-A6C34878D82A}">
                    <a16:rowId xmlns:a16="http://schemas.microsoft.com/office/drawing/2014/main" val="1810999434"/>
                  </a:ext>
                </a:extLst>
              </a:tr>
              <a:tr h="420810">
                <a:tc>
                  <a:txBody>
                    <a:bodyPr/>
                    <a:lstStyle/>
                    <a:p>
                      <a:endParaRPr lang="en-US" dirty="0">
                        <a:solidFill>
                          <a:schemeClr val="tx2">
                            <a:lumMod val="50000"/>
                          </a:schemeClr>
                        </a:solidFill>
                        <a:cs typeface="+mj-cs"/>
                      </a:endParaRPr>
                    </a:p>
                  </a:txBody>
                  <a:tcPr/>
                </a:tc>
                <a:tc>
                  <a:txBody>
                    <a:bodyPr/>
                    <a:lstStyle/>
                    <a:p>
                      <a:pPr algn="ctr"/>
                      <a:r>
                        <a:rPr lang="ar-SA" sz="1600" b="1" dirty="0">
                          <a:solidFill>
                            <a:schemeClr val="tx2">
                              <a:lumMod val="50000"/>
                            </a:schemeClr>
                          </a:solidFill>
                          <a:cs typeface="+mj-cs"/>
                        </a:rPr>
                        <a:t>1.</a:t>
                      </a:r>
                      <a:endParaRPr lang="en-US" sz="1600" b="1" dirty="0">
                        <a:solidFill>
                          <a:schemeClr val="tx2">
                            <a:lumMod val="50000"/>
                          </a:schemeClr>
                        </a:solidFill>
                        <a:cs typeface="+mj-cs"/>
                      </a:endParaRPr>
                    </a:p>
                  </a:txBody>
                  <a:tcPr/>
                </a:tc>
                <a:extLst>
                  <a:ext uri="{0D108BD9-81ED-4DB2-BD59-A6C34878D82A}">
                    <a16:rowId xmlns:a16="http://schemas.microsoft.com/office/drawing/2014/main" val="457026333"/>
                  </a:ext>
                </a:extLst>
              </a:tr>
              <a:tr h="420810">
                <a:tc>
                  <a:txBody>
                    <a:bodyPr/>
                    <a:lstStyle/>
                    <a:p>
                      <a:endParaRPr lang="en-US" dirty="0">
                        <a:solidFill>
                          <a:schemeClr val="tx2">
                            <a:lumMod val="50000"/>
                          </a:schemeClr>
                        </a:solidFill>
                        <a:cs typeface="+mj-cs"/>
                      </a:endParaRPr>
                    </a:p>
                  </a:txBody>
                  <a:tcPr/>
                </a:tc>
                <a:tc>
                  <a:txBody>
                    <a:bodyPr/>
                    <a:lstStyle/>
                    <a:p>
                      <a:pPr algn="ctr"/>
                      <a:r>
                        <a:rPr lang="ar-SA" sz="1600" b="1" dirty="0">
                          <a:solidFill>
                            <a:schemeClr val="tx2">
                              <a:lumMod val="50000"/>
                            </a:schemeClr>
                          </a:solidFill>
                          <a:cs typeface="+mj-cs"/>
                        </a:rPr>
                        <a:t>2.</a:t>
                      </a:r>
                      <a:endParaRPr lang="en-US" sz="1600" b="1" dirty="0">
                        <a:solidFill>
                          <a:schemeClr val="tx2">
                            <a:lumMod val="50000"/>
                          </a:schemeClr>
                        </a:solidFill>
                        <a:cs typeface="+mj-cs"/>
                      </a:endParaRPr>
                    </a:p>
                  </a:txBody>
                  <a:tcPr/>
                </a:tc>
                <a:extLst>
                  <a:ext uri="{0D108BD9-81ED-4DB2-BD59-A6C34878D82A}">
                    <a16:rowId xmlns:a16="http://schemas.microsoft.com/office/drawing/2014/main" val="1246493760"/>
                  </a:ext>
                </a:extLst>
              </a:tr>
              <a:tr h="420810">
                <a:tc>
                  <a:txBody>
                    <a:bodyPr/>
                    <a:lstStyle/>
                    <a:p>
                      <a:endParaRPr lang="en-US" dirty="0">
                        <a:solidFill>
                          <a:schemeClr val="tx2">
                            <a:lumMod val="50000"/>
                          </a:schemeClr>
                        </a:solidFill>
                        <a:cs typeface="+mj-cs"/>
                      </a:endParaRPr>
                    </a:p>
                  </a:txBody>
                  <a:tcPr/>
                </a:tc>
                <a:tc>
                  <a:txBody>
                    <a:bodyPr/>
                    <a:lstStyle/>
                    <a:p>
                      <a:pPr algn="ctr"/>
                      <a:r>
                        <a:rPr lang="ar-SA" sz="1600" b="1" dirty="0">
                          <a:solidFill>
                            <a:schemeClr val="tx2">
                              <a:lumMod val="50000"/>
                            </a:schemeClr>
                          </a:solidFill>
                          <a:cs typeface="+mj-cs"/>
                        </a:rPr>
                        <a:t>3.</a:t>
                      </a:r>
                      <a:endParaRPr lang="en-US" sz="1600" b="1" dirty="0">
                        <a:solidFill>
                          <a:schemeClr val="tx2">
                            <a:lumMod val="50000"/>
                          </a:schemeClr>
                        </a:solidFill>
                        <a:cs typeface="+mj-cs"/>
                      </a:endParaRPr>
                    </a:p>
                  </a:txBody>
                  <a:tcPr/>
                </a:tc>
                <a:extLst>
                  <a:ext uri="{0D108BD9-81ED-4DB2-BD59-A6C34878D82A}">
                    <a16:rowId xmlns:a16="http://schemas.microsoft.com/office/drawing/2014/main" val="237238353"/>
                  </a:ext>
                </a:extLst>
              </a:tr>
              <a:tr h="420810">
                <a:tc>
                  <a:txBody>
                    <a:bodyPr/>
                    <a:lstStyle/>
                    <a:p>
                      <a:endParaRPr lang="en-US" dirty="0">
                        <a:solidFill>
                          <a:schemeClr val="tx2">
                            <a:lumMod val="50000"/>
                          </a:schemeClr>
                        </a:solidFill>
                        <a:cs typeface="+mj-cs"/>
                      </a:endParaRPr>
                    </a:p>
                  </a:txBody>
                  <a:tcPr/>
                </a:tc>
                <a:tc>
                  <a:txBody>
                    <a:bodyPr/>
                    <a:lstStyle/>
                    <a:p>
                      <a:pPr algn="ctr"/>
                      <a:r>
                        <a:rPr lang="ar-SA" sz="1600" b="1" dirty="0">
                          <a:solidFill>
                            <a:schemeClr val="tx2">
                              <a:lumMod val="50000"/>
                            </a:schemeClr>
                          </a:solidFill>
                          <a:cs typeface="+mj-cs"/>
                        </a:rPr>
                        <a:t>4.</a:t>
                      </a:r>
                      <a:endParaRPr lang="en-US" sz="1600" b="1" dirty="0">
                        <a:solidFill>
                          <a:schemeClr val="tx2">
                            <a:lumMod val="50000"/>
                          </a:schemeClr>
                        </a:solidFill>
                        <a:cs typeface="+mj-cs"/>
                      </a:endParaRPr>
                    </a:p>
                  </a:txBody>
                  <a:tcPr/>
                </a:tc>
                <a:extLst>
                  <a:ext uri="{0D108BD9-81ED-4DB2-BD59-A6C34878D82A}">
                    <a16:rowId xmlns:a16="http://schemas.microsoft.com/office/drawing/2014/main" val="610353844"/>
                  </a:ext>
                </a:extLst>
              </a:tr>
              <a:tr h="420810">
                <a:tc>
                  <a:txBody>
                    <a:bodyPr/>
                    <a:lstStyle/>
                    <a:p>
                      <a:endParaRPr lang="en-US" dirty="0">
                        <a:solidFill>
                          <a:schemeClr val="tx2">
                            <a:lumMod val="50000"/>
                          </a:schemeClr>
                        </a:solidFill>
                        <a:cs typeface="+mj-cs"/>
                      </a:endParaRPr>
                    </a:p>
                  </a:txBody>
                  <a:tcPr/>
                </a:tc>
                <a:tc>
                  <a:txBody>
                    <a:bodyPr/>
                    <a:lstStyle/>
                    <a:p>
                      <a:pPr algn="ctr"/>
                      <a:r>
                        <a:rPr lang="ar-SA" sz="1600" b="1" dirty="0">
                          <a:solidFill>
                            <a:schemeClr val="tx2">
                              <a:lumMod val="50000"/>
                            </a:schemeClr>
                          </a:solidFill>
                          <a:cs typeface="+mj-cs"/>
                        </a:rPr>
                        <a:t>5.</a:t>
                      </a:r>
                      <a:endParaRPr lang="en-US" sz="1600" b="1" dirty="0">
                        <a:solidFill>
                          <a:schemeClr val="tx2">
                            <a:lumMod val="50000"/>
                          </a:schemeClr>
                        </a:solidFill>
                        <a:cs typeface="+mj-cs"/>
                      </a:endParaRPr>
                    </a:p>
                  </a:txBody>
                  <a:tcPr/>
                </a:tc>
                <a:extLst>
                  <a:ext uri="{0D108BD9-81ED-4DB2-BD59-A6C34878D82A}">
                    <a16:rowId xmlns:a16="http://schemas.microsoft.com/office/drawing/2014/main" val="1928534678"/>
                  </a:ext>
                </a:extLst>
              </a:tr>
              <a:tr h="420810">
                <a:tc>
                  <a:txBody>
                    <a:bodyPr/>
                    <a:lstStyle/>
                    <a:p>
                      <a:endParaRPr lang="en-US" dirty="0">
                        <a:solidFill>
                          <a:schemeClr val="tx2">
                            <a:lumMod val="50000"/>
                          </a:schemeClr>
                        </a:solidFill>
                        <a:cs typeface="+mj-cs"/>
                      </a:endParaRPr>
                    </a:p>
                  </a:txBody>
                  <a:tcPr/>
                </a:tc>
                <a:tc>
                  <a:txBody>
                    <a:bodyPr/>
                    <a:lstStyle/>
                    <a:p>
                      <a:pPr marL="0" algn="ctr" defTabSz="609630" rtl="0" eaLnBrk="1" latinLnBrk="0" hangingPunct="1"/>
                      <a:r>
                        <a:rPr lang="ar-SA" sz="1600" b="1" kern="1200" dirty="0">
                          <a:solidFill>
                            <a:schemeClr val="tx2">
                              <a:lumMod val="50000"/>
                            </a:schemeClr>
                          </a:solidFill>
                          <a:latin typeface="+mn-lt"/>
                          <a:ea typeface="+mn-ea"/>
                          <a:cs typeface="+mj-cs"/>
                        </a:rPr>
                        <a:t>6.</a:t>
                      </a:r>
                      <a:endParaRPr lang="en-US" sz="1600" b="1" kern="1200" dirty="0">
                        <a:solidFill>
                          <a:schemeClr val="tx2">
                            <a:lumMod val="50000"/>
                          </a:schemeClr>
                        </a:solidFill>
                        <a:latin typeface="+mn-lt"/>
                        <a:ea typeface="+mn-ea"/>
                        <a:cs typeface="+mj-cs"/>
                      </a:endParaRPr>
                    </a:p>
                  </a:txBody>
                  <a:tcPr anchor="ctr"/>
                </a:tc>
                <a:extLst>
                  <a:ext uri="{0D108BD9-81ED-4DB2-BD59-A6C34878D82A}">
                    <a16:rowId xmlns:a16="http://schemas.microsoft.com/office/drawing/2014/main" val="3734653969"/>
                  </a:ext>
                </a:extLst>
              </a:tr>
              <a:tr h="420810">
                <a:tc>
                  <a:txBody>
                    <a:bodyPr/>
                    <a:lstStyle/>
                    <a:p>
                      <a:endParaRPr lang="en-US" dirty="0">
                        <a:solidFill>
                          <a:schemeClr val="tx2">
                            <a:lumMod val="50000"/>
                          </a:schemeClr>
                        </a:solidFill>
                        <a:cs typeface="+mj-cs"/>
                      </a:endParaRPr>
                    </a:p>
                  </a:txBody>
                  <a:tcPr/>
                </a:tc>
                <a:tc>
                  <a:txBody>
                    <a:bodyPr/>
                    <a:lstStyle/>
                    <a:p>
                      <a:pPr marL="0" algn="ctr" defTabSz="609630" rtl="0" eaLnBrk="1" latinLnBrk="0" hangingPunct="1"/>
                      <a:r>
                        <a:rPr lang="ar-SA" sz="1600" b="1" kern="1200" dirty="0">
                          <a:solidFill>
                            <a:schemeClr val="tx2">
                              <a:lumMod val="50000"/>
                            </a:schemeClr>
                          </a:solidFill>
                          <a:latin typeface="+mn-lt"/>
                          <a:ea typeface="+mn-ea"/>
                          <a:cs typeface="+mj-cs"/>
                        </a:rPr>
                        <a:t>7.</a:t>
                      </a:r>
                      <a:endParaRPr lang="en-US" sz="1600" b="1" kern="1200" dirty="0">
                        <a:solidFill>
                          <a:schemeClr val="tx2">
                            <a:lumMod val="50000"/>
                          </a:schemeClr>
                        </a:solidFill>
                        <a:latin typeface="+mn-lt"/>
                        <a:ea typeface="+mn-ea"/>
                        <a:cs typeface="+mj-cs"/>
                      </a:endParaRPr>
                    </a:p>
                  </a:txBody>
                  <a:tcPr anchor="ctr"/>
                </a:tc>
                <a:extLst>
                  <a:ext uri="{0D108BD9-81ED-4DB2-BD59-A6C34878D82A}">
                    <a16:rowId xmlns:a16="http://schemas.microsoft.com/office/drawing/2014/main" val="1765158534"/>
                  </a:ext>
                </a:extLst>
              </a:tr>
              <a:tr h="420810">
                <a:tc>
                  <a:txBody>
                    <a:bodyPr/>
                    <a:lstStyle/>
                    <a:p>
                      <a:endParaRPr lang="en-US" dirty="0">
                        <a:solidFill>
                          <a:schemeClr val="tx2">
                            <a:lumMod val="50000"/>
                          </a:schemeClr>
                        </a:solidFill>
                        <a:cs typeface="+mj-cs"/>
                      </a:endParaRPr>
                    </a:p>
                  </a:txBody>
                  <a:tcPr/>
                </a:tc>
                <a:tc>
                  <a:txBody>
                    <a:bodyPr/>
                    <a:lstStyle/>
                    <a:p>
                      <a:pPr marL="0" algn="ctr" defTabSz="609630" rtl="0" eaLnBrk="1" latinLnBrk="0" hangingPunct="1"/>
                      <a:r>
                        <a:rPr lang="ar-SA" sz="1600" b="1" kern="1200" dirty="0">
                          <a:solidFill>
                            <a:schemeClr val="tx2">
                              <a:lumMod val="50000"/>
                            </a:schemeClr>
                          </a:solidFill>
                          <a:latin typeface="+mn-lt"/>
                          <a:ea typeface="+mn-ea"/>
                          <a:cs typeface="+mj-cs"/>
                        </a:rPr>
                        <a:t>8.</a:t>
                      </a:r>
                      <a:endParaRPr lang="en-US" sz="1600" b="1" kern="1200" dirty="0">
                        <a:solidFill>
                          <a:schemeClr val="tx2">
                            <a:lumMod val="50000"/>
                          </a:schemeClr>
                        </a:solidFill>
                        <a:latin typeface="+mn-lt"/>
                        <a:ea typeface="+mn-ea"/>
                        <a:cs typeface="+mj-cs"/>
                      </a:endParaRPr>
                    </a:p>
                  </a:txBody>
                  <a:tcPr anchor="ctr"/>
                </a:tc>
                <a:extLst>
                  <a:ext uri="{0D108BD9-81ED-4DB2-BD59-A6C34878D82A}">
                    <a16:rowId xmlns:a16="http://schemas.microsoft.com/office/drawing/2014/main" val="1889142671"/>
                  </a:ext>
                </a:extLst>
              </a:tr>
            </a:tbl>
          </a:graphicData>
        </a:graphic>
      </p:graphicFrame>
      <p:sp>
        <p:nvSpPr>
          <p:cNvPr id="7" name="TextBox 6">
            <a:extLst>
              <a:ext uri="{FF2B5EF4-FFF2-40B4-BE49-F238E27FC236}">
                <a16:creationId xmlns:a16="http://schemas.microsoft.com/office/drawing/2014/main" id="{7E4B39A8-5941-4223-8CBB-7E6720B16BD1}"/>
              </a:ext>
            </a:extLst>
          </p:cNvPr>
          <p:cNvSpPr txBox="1"/>
          <p:nvPr/>
        </p:nvSpPr>
        <p:spPr>
          <a:xfrm>
            <a:off x="3015457" y="710341"/>
            <a:ext cx="8289222" cy="461665"/>
          </a:xfrm>
          <a:prstGeom prst="rect">
            <a:avLst/>
          </a:prstGeom>
          <a:noFill/>
        </p:spPr>
        <p:txBody>
          <a:bodyPr wrap="square">
            <a:spAutoFit/>
          </a:bodyPr>
          <a:lstStyle/>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Ø"/>
              <a:tabLst/>
              <a:defRPr/>
            </a:pPr>
            <a:r>
              <a:rPr lang="ar-SA" sz="2400" b="1" dirty="0">
                <a:solidFill>
                  <a:schemeClr val="tx2">
                    <a:lumMod val="50000"/>
                  </a:schemeClr>
                </a:solidFill>
                <a:latin typeface="Times New Roman" panose="02020603050405020304" pitchFamily="18" charset="0"/>
                <a:cs typeface="Times New Roman" panose="02020603050405020304" pitchFamily="18" charset="0"/>
              </a:rPr>
              <a:t>أذكري أبرز مصادر الإيرادات المتأتية لمشروعك</a:t>
            </a:r>
            <a:r>
              <a:rPr kumimoji="0" lang="ar-SA"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1294286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F4E80D-D9B1-4CFA-AE32-325851B41C67}"/>
              </a:ext>
            </a:extLst>
          </p:cNvPr>
          <p:cNvSpPr txBox="1"/>
          <p:nvPr/>
        </p:nvSpPr>
        <p:spPr>
          <a:xfrm>
            <a:off x="0" y="493217"/>
            <a:ext cx="11832447" cy="461665"/>
          </a:xfrm>
          <a:prstGeom prst="rect">
            <a:avLst/>
          </a:prstGeom>
          <a:noFill/>
        </p:spPr>
        <p:txBody>
          <a:bodyPr wrap="square">
            <a:spAutoFit/>
          </a:bodyPr>
          <a:lstStyle/>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Ø"/>
              <a:tabLst/>
              <a:defRPr/>
            </a:pPr>
            <a:r>
              <a:rPr lang="ar-SA" sz="2400" b="1" dirty="0">
                <a:solidFill>
                  <a:schemeClr val="tx2">
                    <a:lumMod val="50000"/>
                  </a:schemeClr>
                </a:solidFill>
                <a:latin typeface="Times New Roman" panose="02020603050405020304" pitchFamily="18" charset="0"/>
                <a:cs typeface="Times New Roman" panose="02020603050405020304" pitchFamily="18" charset="0"/>
              </a:rPr>
              <a:t>أذكر أبرز التكاليف المباشرة وغير المباشرة لمشروعك</a:t>
            </a:r>
            <a:r>
              <a:rPr lang="en-US" b="1" i="1" dirty="0">
                <a:solidFill>
                  <a:srgbClr val="002060"/>
                </a:solidFill>
                <a:latin typeface="Calibri"/>
                <a:cs typeface="Simplified Arabic" panose="02010000000000000000" pitchFamily="2" charset="-78"/>
              </a:rPr>
              <a:t>:</a:t>
            </a:r>
            <a:endParaRPr kumimoji="0" lang="en-US" sz="1800" b="1" i="1" u="none" strike="noStrike" kern="1200" cap="none" spc="0" normalizeH="0" baseline="0" noProof="0" dirty="0">
              <a:ln>
                <a:noFill/>
              </a:ln>
              <a:solidFill>
                <a:srgbClr val="002060"/>
              </a:solidFill>
              <a:effectLst/>
              <a:uLnTx/>
              <a:uFillTx/>
              <a:latin typeface="Calibri"/>
              <a:ea typeface="+mn-ea"/>
              <a:cs typeface="Simplified Arabic" panose="02010000000000000000" pitchFamily="2" charset="-78"/>
            </a:endParaRPr>
          </a:p>
        </p:txBody>
      </p:sp>
      <p:graphicFrame>
        <p:nvGraphicFramePr>
          <p:cNvPr id="5" name="Table 6">
            <a:extLst>
              <a:ext uri="{FF2B5EF4-FFF2-40B4-BE49-F238E27FC236}">
                <a16:creationId xmlns:a16="http://schemas.microsoft.com/office/drawing/2014/main" id="{ED3DC9BF-F94F-4F9E-B062-1C92EB066634}"/>
              </a:ext>
            </a:extLst>
          </p:cNvPr>
          <p:cNvGraphicFramePr>
            <a:graphicFrameLocks noGrp="1"/>
          </p:cNvGraphicFramePr>
          <p:nvPr>
            <p:extLst>
              <p:ext uri="{D42A27DB-BD31-4B8C-83A1-F6EECF244321}">
                <p14:modId xmlns:p14="http://schemas.microsoft.com/office/powerpoint/2010/main" val="1325172309"/>
              </p:ext>
            </p:extLst>
          </p:nvPr>
        </p:nvGraphicFramePr>
        <p:xfrm>
          <a:off x="2279292" y="1156447"/>
          <a:ext cx="8895215" cy="4972154"/>
        </p:xfrm>
        <a:graphic>
          <a:graphicData uri="http://schemas.openxmlformats.org/drawingml/2006/table">
            <a:tbl>
              <a:tblPr firstRow="1" bandRow="1"/>
              <a:tblGrid>
                <a:gridCol w="2493515">
                  <a:extLst>
                    <a:ext uri="{9D8B030D-6E8A-4147-A177-3AD203B41FA5}">
                      <a16:colId xmlns:a16="http://schemas.microsoft.com/office/drawing/2014/main" val="983489735"/>
                    </a:ext>
                  </a:extLst>
                </a:gridCol>
                <a:gridCol w="2493515">
                  <a:extLst>
                    <a:ext uri="{9D8B030D-6E8A-4147-A177-3AD203B41FA5}">
                      <a16:colId xmlns:a16="http://schemas.microsoft.com/office/drawing/2014/main" val="3553318217"/>
                    </a:ext>
                  </a:extLst>
                </a:gridCol>
                <a:gridCol w="3908185">
                  <a:extLst>
                    <a:ext uri="{9D8B030D-6E8A-4147-A177-3AD203B41FA5}">
                      <a16:colId xmlns:a16="http://schemas.microsoft.com/office/drawing/2014/main" val="2240024009"/>
                    </a:ext>
                  </a:extLst>
                </a:gridCol>
              </a:tblGrid>
              <a:tr h="375463">
                <a:tc>
                  <a:txBody>
                    <a:bodyPr/>
                    <a:lstStyle>
                      <a:lvl1pPr marL="0" algn="l" defTabSz="609630" rtl="0" eaLnBrk="1" latinLnBrk="0" hangingPunct="1">
                        <a:defRPr sz="1200" b="1" kern="1200">
                          <a:solidFill>
                            <a:schemeClr val="lt1"/>
                          </a:solidFill>
                          <a:latin typeface="Calibri" panose="020F0502020204030204"/>
                        </a:defRPr>
                      </a:lvl1pPr>
                      <a:lvl2pPr marL="304815" algn="l" defTabSz="609630" rtl="0" eaLnBrk="1" latinLnBrk="0" hangingPunct="1">
                        <a:defRPr sz="1200" b="1" kern="1200">
                          <a:solidFill>
                            <a:schemeClr val="lt1"/>
                          </a:solidFill>
                          <a:latin typeface="Calibri" panose="020F0502020204030204"/>
                        </a:defRPr>
                      </a:lvl2pPr>
                      <a:lvl3pPr marL="609630" algn="l" defTabSz="609630" rtl="0" eaLnBrk="1" latinLnBrk="0" hangingPunct="1">
                        <a:defRPr sz="1200" b="1" kern="1200">
                          <a:solidFill>
                            <a:schemeClr val="lt1"/>
                          </a:solidFill>
                          <a:latin typeface="Calibri" panose="020F0502020204030204"/>
                        </a:defRPr>
                      </a:lvl3pPr>
                      <a:lvl4pPr marL="914446" algn="l" defTabSz="609630" rtl="0" eaLnBrk="1" latinLnBrk="0" hangingPunct="1">
                        <a:defRPr sz="1200" b="1" kern="1200">
                          <a:solidFill>
                            <a:schemeClr val="lt1"/>
                          </a:solidFill>
                          <a:latin typeface="Calibri" panose="020F0502020204030204"/>
                        </a:defRPr>
                      </a:lvl4pPr>
                      <a:lvl5pPr marL="1219261" algn="l" defTabSz="609630" rtl="0" eaLnBrk="1" latinLnBrk="0" hangingPunct="1">
                        <a:defRPr sz="1200" b="1" kern="1200">
                          <a:solidFill>
                            <a:schemeClr val="lt1"/>
                          </a:solidFill>
                          <a:latin typeface="Calibri" panose="020F0502020204030204"/>
                        </a:defRPr>
                      </a:lvl5pPr>
                      <a:lvl6pPr marL="1524076" algn="l" defTabSz="609630" rtl="0" eaLnBrk="1" latinLnBrk="0" hangingPunct="1">
                        <a:defRPr sz="1200" b="1" kern="1200">
                          <a:solidFill>
                            <a:schemeClr val="lt1"/>
                          </a:solidFill>
                          <a:latin typeface="Calibri" panose="020F0502020204030204"/>
                        </a:defRPr>
                      </a:lvl6pPr>
                      <a:lvl7pPr marL="1828891" algn="l" defTabSz="609630" rtl="0" eaLnBrk="1" latinLnBrk="0" hangingPunct="1">
                        <a:defRPr sz="1200" b="1" kern="1200">
                          <a:solidFill>
                            <a:schemeClr val="lt1"/>
                          </a:solidFill>
                          <a:latin typeface="Calibri" panose="020F0502020204030204"/>
                        </a:defRPr>
                      </a:lvl7pPr>
                      <a:lvl8pPr marL="2133707" algn="l" defTabSz="609630" rtl="0" eaLnBrk="1" latinLnBrk="0" hangingPunct="1">
                        <a:defRPr sz="1200" b="1" kern="1200">
                          <a:solidFill>
                            <a:schemeClr val="lt1"/>
                          </a:solidFill>
                          <a:latin typeface="Calibri" panose="020F0502020204030204"/>
                        </a:defRPr>
                      </a:lvl8pPr>
                      <a:lvl9pPr marL="2438522" algn="l" defTabSz="609630" rtl="0" eaLnBrk="1" latinLnBrk="0" hangingPunct="1">
                        <a:defRPr sz="1200" b="1" kern="1200">
                          <a:solidFill>
                            <a:schemeClr val="lt1"/>
                          </a:solidFill>
                          <a:latin typeface="Calibri" panose="020F0502020204030204"/>
                        </a:defRPr>
                      </a:lvl9pPr>
                    </a:lstStyle>
                    <a:p>
                      <a:pPr algn="ctr"/>
                      <a:r>
                        <a:rPr lang="ar-SA" sz="1600" dirty="0">
                          <a:latin typeface="Tim]"/>
                          <a:cs typeface="+mj-cs"/>
                        </a:rPr>
                        <a:t>تكاليف غير مباشرة</a:t>
                      </a:r>
                      <a:endParaRPr lang="en-US" sz="1600" dirty="0">
                        <a:latin typeface="Tim]"/>
                        <a:cs typeface="+mj-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2F316A"/>
                    </a:solidFill>
                  </a:tcPr>
                </a:tc>
                <a:tc>
                  <a:txBody>
                    <a:bodyPr/>
                    <a:lstStyle>
                      <a:lvl1pPr marL="0" algn="l" defTabSz="609630" rtl="0" eaLnBrk="1" latinLnBrk="0" hangingPunct="1">
                        <a:defRPr sz="1200" b="1" kern="1200">
                          <a:solidFill>
                            <a:schemeClr val="lt1"/>
                          </a:solidFill>
                          <a:latin typeface="Calibri" panose="020F0502020204030204"/>
                        </a:defRPr>
                      </a:lvl1pPr>
                      <a:lvl2pPr marL="304815" algn="l" defTabSz="609630" rtl="0" eaLnBrk="1" latinLnBrk="0" hangingPunct="1">
                        <a:defRPr sz="1200" b="1" kern="1200">
                          <a:solidFill>
                            <a:schemeClr val="lt1"/>
                          </a:solidFill>
                          <a:latin typeface="Calibri" panose="020F0502020204030204"/>
                        </a:defRPr>
                      </a:lvl2pPr>
                      <a:lvl3pPr marL="609630" algn="l" defTabSz="609630" rtl="0" eaLnBrk="1" latinLnBrk="0" hangingPunct="1">
                        <a:defRPr sz="1200" b="1" kern="1200">
                          <a:solidFill>
                            <a:schemeClr val="lt1"/>
                          </a:solidFill>
                          <a:latin typeface="Calibri" panose="020F0502020204030204"/>
                        </a:defRPr>
                      </a:lvl3pPr>
                      <a:lvl4pPr marL="914446" algn="l" defTabSz="609630" rtl="0" eaLnBrk="1" latinLnBrk="0" hangingPunct="1">
                        <a:defRPr sz="1200" b="1" kern="1200">
                          <a:solidFill>
                            <a:schemeClr val="lt1"/>
                          </a:solidFill>
                          <a:latin typeface="Calibri" panose="020F0502020204030204"/>
                        </a:defRPr>
                      </a:lvl4pPr>
                      <a:lvl5pPr marL="1219261" algn="l" defTabSz="609630" rtl="0" eaLnBrk="1" latinLnBrk="0" hangingPunct="1">
                        <a:defRPr sz="1200" b="1" kern="1200">
                          <a:solidFill>
                            <a:schemeClr val="lt1"/>
                          </a:solidFill>
                          <a:latin typeface="Calibri" panose="020F0502020204030204"/>
                        </a:defRPr>
                      </a:lvl5pPr>
                      <a:lvl6pPr marL="1524076" algn="l" defTabSz="609630" rtl="0" eaLnBrk="1" latinLnBrk="0" hangingPunct="1">
                        <a:defRPr sz="1200" b="1" kern="1200">
                          <a:solidFill>
                            <a:schemeClr val="lt1"/>
                          </a:solidFill>
                          <a:latin typeface="Calibri" panose="020F0502020204030204"/>
                        </a:defRPr>
                      </a:lvl6pPr>
                      <a:lvl7pPr marL="1828891" algn="l" defTabSz="609630" rtl="0" eaLnBrk="1" latinLnBrk="0" hangingPunct="1">
                        <a:defRPr sz="1200" b="1" kern="1200">
                          <a:solidFill>
                            <a:schemeClr val="lt1"/>
                          </a:solidFill>
                          <a:latin typeface="Calibri" panose="020F0502020204030204"/>
                        </a:defRPr>
                      </a:lvl7pPr>
                      <a:lvl8pPr marL="2133707" algn="l" defTabSz="609630" rtl="0" eaLnBrk="1" latinLnBrk="0" hangingPunct="1">
                        <a:defRPr sz="1200" b="1" kern="1200">
                          <a:solidFill>
                            <a:schemeClr val="lt1"/>
                          </a:solidFill>
                          <a:latin typeface="Calibri" panose="020F0502020204030204"/>
                        </a:defRPr>
                      </a:lvl8pPr>
                      <a:lvl9pPr marL="2438522" algn="l" defTabSz="609630" rtl="0" eaLnBrk="1" latinLnBrk="0" hangingPunct="1">
                        <a:defRPr sz="1200" b="1" kern="1200">
                          <a:solidFill>
                            <a:schemeClr val="lt1"/>
                          </a:solidFill>
                          <a:latin typeface="Calibri" panose="020F0502020204030204"/>
                        </a:defRPr>
                      </a:lvl9pPr>
                    </a:lstStyle>
                    <a:p>
                      <a:pPr algn="ctr"/>
                      <a:r>
                        <a:rPr lang="ar-SA" sz="1600" dirty="0">
                          <a:latin typeface="Tim]"/>
                          <a:cs typeface="+mj-cs"/>
                        </a:rPr>
                        <a:t>تكاليف مباشرة</a:t>
                      </a:r>
                      <a:endParaRPr lang="en-US" sz="1600" dirty="0">
                        <a:latin typeface="Tim]"/>
                        <a:cs typeface="+mj-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2F316A"/>
                    </a:solidFill>
                  </a:tcPr>
                </a:tc>
                <a:tc>
                  <a:txBody>
                    <a:bodyPr/>
                    <a:lstStyle>
                      <a:lvl1pPr marL="0" algn="l" defTabSz="609630" rtl="0" eaLnBrk="1" latinLnBrk="0" hangingPunct="1">
                        <a:defRPr sz="1200" b="1" kern="1200">
                          <a:solidFill>
                            <a:schemeClr val="lt1"/>
                          </a:solidFill>
                          <a:latin typeface="Calibri" panose="020F0502020204030204"/>
                        </a:defRPr>
                      </a:lvl1pPr>
                      <a:lvl2pPr marL="304815" algn="l" defTabSz="609630" rtl="0" eaLnBrk="1" latinLnBrk="0" hangingPunct="1">
                        <a:defRPr sz="1200" b="1" kern="1200">
                          <a:solidFill>
                            <a:schemeClr val="lt1"/>
                          </a:solidFill>
                          <a:latin typeface="Calibri" panose="020F0502020204030204"/>
                        </a:defRPr>
                      </a:lvl2pPr>
                      <a:lvl3pPr marL="609630" algn="l" defTabSz="609630" rtl="0" eaLnBrk="1" latinLnBrk="0" hangingPunct="1">
                        <a:defRPr sz="1200" b="1" kern="1200">
                          <a:solidFill>
                            <a:schemeClr val="lt1"/>
                          </a:solidFill>
                          <a:latin typeface="Calibri" panose="020F0502020204030204"/>
                        </a:defRPr>
                      </a:lvl3pPr>
                      <a:lvl4pPr marL="914446" algn="l" defTabSz="609630" rtl="0" eaLnBrk="1" latinLnBrk="0" hangingPunct="1">
                        <a:defRPr sz="1200" b="1" kern="1200">
                          <a:solidFill>
                            <a:schemeClr val="lt1"/>
                          </a:solidFill>
                          <a:latin typeface="Calibri" panose="020F0502020204030204"/>
                        </a:defRPr>
                      </a:lvl4pPr>
                      <a:lvl5pPr marL="1219261" algn="l" defTabSz="609630" rtl="0" eaLnBrk="1" latinLnBrk="0" hangingPunct="1">
                        <a:defRPr sz="1200" b="1" kern="1200">
                          <a:solidFill>
                            <a:schemeClr val="lt1"/>
                          </a:solidFill>
                          <a:latin typeface="Calibri" panose="020F0502020204030204"/>
                        </a:defRPr>
                      </a:lvl5pPr>
                      <a:lvl6pPr marL="1524076" algn="l" defTabSz="609630" rtl="0" eaLnBrk="1" latinLnBrk="0" hangingPunct="1">
                        <a:defRPr sz="1200" b="1" kern="1200">
                          <a:solidFill>
                            <a:schemeClr val="lt1"/>
                          </a:solidFill>
                          <a:latin typeface="Calibri" panose="020F0502020204030204"/>
                        </a:defRPr>
                      </a:lvl6pPr>
                      <a:lvl7pPr marL="1828891" algn="l" defTabSz="609630" rtl="0" eaLnBrk="1" latinLnBrk="0" hangingPunct="1">
                        <a:defRPr sz="1200" b="1" kern="1200">
                          <a:solidFill>
                            <a:schemeClr val="lt1"/>
                          </a:solidFill>
                          <a:latin typeface="Calibri" panose="020F0502020204030204"/>
                        </a:defRPr>
                      </a:lvl7pPr>
                      <a:lvl8pPr marL="2133707" algn="l" defTabSz="609630" rtl="0" eaLnBrk="1" latinLnBrk="0" hangingPunct="1">
                        <a:defRPr sz="1200" b="1" kern="1200">
                          <a:solidFill>
                            <a:schemeClr val="lt1"/>
                          </a:solidFill>
                          <a:latin typeface="Calibri" panose="020F0502020204030204"/>
                        </a:defRPr>
                      </a:lvl8pPr>
                      <a:lvl9pPr marL="2438522" algn="l" defTabSz="609630" rtl="0" eaLnBrk="1" latinLnBrk="0" hangingPunct="1">
                        <a:defRPr sz="1200" b="1" kern="1200">
                          <a:solidFill>
                            <a:schemeClr val="lt1"/>
                          </a:solidFill>
                          <a:latin typeface="Calibri" panose="020F0502020204030204"/>
                        </a:defRPr>
                      </a:lvl9pPr>
                    </a:lstStyle>
                    <a:p>
                      <a:pPr algn="ctr"/>
                      <a:r>
                        <a:rPr lang="ar-SA" sz="1600" dirty="0">
                          <a:latin typeface="Tim]"/>
                          <a:cs typeface="+mj-cs"/>
                        </a:rPr>
                        <a:t>بند التكلفة</a:t>
                      </a:r>
                      <a:endParaRPr lang="en-US" sz="1600" dirty="0">
                        <a:latin typeface="Tim]"/>
                        <a:cs typeface="+mj-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2F316A"/>
                    </a:solidFill>
                  </a:tcPr>
                </a:tc>
                <a:extLst>
                  <a:ext uri="{0D108BD9-81ED-4DB2-BD59-A6C34878D82A}">
                    <a16:rowId xmlns:a16="http://schemas.microsoft.com/office/drawing/2014/main" val="264511184"/>
                  </a:ext>
                </a:extLst>
              </a:tr>
              <a:tr h="417881">
                <a:tc>
                  <a:txBody>
                    <a:bodyPr/>
                    <a:lstStyle>
                      <a:lvl1pPr marL="0" algn="l" defTabSz="609630" rtl="0" eaLnBrk="1" latinLnBrk="0" hangingPunct="1">
                        <a:defRPr sz="1200" kern="1200">
                          <a:solidFill>
                            <a:schemeClr val="dk1"/>
                          </a:solidFill>
                          <a:latin typeface="Calibri" panose="020F0502020204030204"/>
                        </a:defRPr>
                      </a:lvl1pPr>
                      <a:lvl2pPr marL="304815" algn="l" defTabSz="609630" rtl="0" eaLnBrk="1" latinLnBrk="0" hangingPunct="1">
                        <a:defRPr sz="1200" kern="1200">
                          <a:solidFill>
                            <a:schemeClr val="dk1"/>
                          </a:solidFill>
                          <a:latin typeface="Calibri" panose="020F0502020204030204"/>
                        </a:defRPr>
                      </a:lvl2pPr>
                      <a:lvl3pPr marL="609630" algn="l" defTabSz="609630" rtl="0" eaLnBrk="1" latinLnBrk="0" hangingPunct="1">
                        <a:defRPr sz="1200" kern="1200">
                          <a:solidFill>
                            <a:schemeClr val="dk1"/>
                          </a:solidFill>
                          <a:latin typeface="Calibri" panose="020F0502020204030204"/>
                        </a:defRPr>
                      </a:lvl3pPr>
                      <a:lvl4pPr marL="914446" algn="l" defTabSz="609630" rtl="0" eaLnBrk="1" latinLnBrk="0" hangingPunct="1">
                        <a:defRPr sz="1200" kern="1200">
                          <a:solidFill>
                            <a:schemeClr val="dk1"/>
                          </a:solidFill>
                          <a:latin typeface="Calibri" panose="020F0502020204030204"/>
                        </a:defRPr>
                      </a:lvl4pPr>
                      <a:lvl5pPr marL="1219261" algn="l" defTabSz="609630" rtl="0" eaLnBrk="1" latinLnBrk="0" hangingPunct="1">
                        <a:defRPr sz="1200" kern="1200">
                          <a:solidFill>
                            <a:schemeClr val="dk1"/>
                          </a:solidFill>
                          <a:latin typeface="Calibri" panose="020F0502020204030204"/>
                        </a:defRPr>
                      </a:lvl5pPr>
                      <a:lvl6pPr marL="1524076" algn="l" defTabSz="609630" rtl="0" eaLnBrk="1" latinLnBrk="0" hangingPunct="1">
                        <a:defRPr sz="1200" kern="1200">
                          <a:solidFill>
                            <a:schemeClr val="dk1"/>
                          </a:solidFill>
                          <a:latin typeface="Calibri" panose="020F0502020204030204"/>
                        </a:defRPr>
                      </a:lvl6pPr>
                      <a:lvl7pPr marL="1828891" algn="l" defTabSz="609630" rtl="0" eaLnBrk="1" latinLnBrk="0" hangingPunct="1">
                        <a:defRPr sz="1200" kern="1200">
                          <a:solidFill>
                            <a:schemeClr val="dk1"/>
                          </a:solidFill>
                          <a:latin typeface="Calibri" panose="020F0502020204030204"/>
                        </a:defRPr>
                      </a:lvl7pPr>
                      <a:lvl8pPr marL="2133707" algn="l" defTabSz="609630" rtl="0" eaLnBrk="1" latinLnBrk="0" hangingPunct="1">
                        <a:defRPr sz="1200" kern="1200">
                          <a:solidFill>
                            <a:schemeClr val="dk1"/>
                          </a:solidFill>
                          <a:latin typeface="Calibri" panose="020F0502020204030204"/>
                        </a:defRPr>
                      </a:lvl8pPr>
                      <a:lvl9pPr marL="2438522" algn="l" defTabSz="609630" rtl="0" eaLnBrk="1" latinLnBrk="0" hangingPunct="1">
                        <a:defRPr sz="1200" kern="1200">
                          <a:solidFill>
                            <a:schemeClr val="dk1"/>
                          </a:solidFill>
                          <a:latin typeface="Calibri" panose="020F0502020204030204"/>
                        </a:defRPr>
                      </a:lvl9pPr>
                    </a:lstStyle>
                    <a:p>
                      <a:endParaRPr lang="en-US" sz="2000" dirty="0">
                        <a:cs typeface="+mj-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609630" rtl="0" eaLnBrk="1" latinLnBrk="0" hangingPunct="1">
                        <a:defRPr sz="1200" kern="1200">
                          <a:solidFill>
                            <a:schemeClr val="dk1"/>
                          </a:solidFill>
                          <a:latin typeface="Calibri" panose="020F0502020204030204"/>
                        </a:defRPr>
                      </a:lvl1pPr>
                      <a:lvl2pPr marL="304815" algn="l" defTabSz="609630" rtl="0" eaLnBrk="1" latinLnBrk="0" hangingPunct="1">
                        <a:defRPr sz="1200" kern="1200">
                          <a:solidFill>
                            <a:schemeClr val="dk1"/>
                          </a:solidFill>
                          <a:latin typeface="Calibri" panose="020F0502020204030204"/>
                        </a:defRPr>
                      </a:lvl2pPr>
                      <a:lvl3pPr marL="609630" algn="l" defTabSz="609630" rtl="0" eaLnBrk="1" latinLnBrk="0" hangingPunct="1">
                        <a:defRPr sz="1200" kern="1200">
                          <a:solidFill>
                            <a:schemeClr val="dk1"/>
                          </a:solidFill>
                          <a:latin typeface="Calibri" panose="020F0502020204030204"/>
                        </a:defRPr>
                      </a:lvl3pPr>
                      <a:lvl4pPr marL="914446" algn="l" defTabSz="609630" rtl="0" eaLnBrk="1" latinLnBrk="0" hangingPunct="1">
                        <a:defRPr sz="1200" kern="1200">
                          <a:solidFill>
                            <a:schemeClr val="dk1"/>
                          </a:solidFill>
                          <a:latin typeface="Calibri" panose="020F0502020204030204"/>
                        </a:defRPr>
                      </a:lvl4pPr>
                      <a:lvl5pPr marL="1219261" algn="l" defTabSz="609630" rtl="0" eaLnBrk="1" latinLnBrk="0" hangingPunct="1">
                        <a:defRPr sz="1200" kern="1200">
                          <a:solidFill>
                            <a:schemeClr val="dk1"/>
                          </a:solidFill>
                          <a:latin typeface="Calibri" panose="020F0502020204030204"/>
                        </a:defRPr>
                      </a:lvl5pPr>
                      <a:lvl6pPr marL="1524076" algn="l" defTabSz="609630" rtl="0" eaLnBrk="1" latinLnBrk="0" hangingPunct="1">
                        <a:defRPr sz="1200" kern="1200">
                          <a:solidFill>
                            <a:schemeClr val="dk1"/>
                          </a:solidFill>
                          <a:latin typeface="Calibri" panose="020F0502020204030204"/>
                        </a:defRPr>
                      </a:lvl6pPr>
                      <a:lvl7pPr marL="1828891" algn="l" defTabSz="609630" rtl="0" eaLnBrk="1" latinLnBrk="0" hangingPunct="1">
                        <a:defRPr sz="1200" kern="1200">
                          <a:solidFill>
                            <a:schemeClr val="dk1"/>
                          </a:solidFill>
                          <a:latin typeface="Calibri" panose="020F0502020204030204"/>
                        </a:defRPr>
                      </a:lvl7pPr>
                      <a:lvl8pPr marL="2133707" algn="l" defTabSz="609630" rtl="0" eaLnBrk="1" latinLnBrk="0" hangingPunct="1">
                        <a:defRPr sz="1200" kern="1200">
                          <a:solidFill>
                            <a:schemeClr val="dk1"/>
                          </a:solidFill>
                          <a:latin typeface="Calibri" panose="020F0502020204030204"/>
                        </a:defRPr>
                      </a:lvl8pPr>
                      <a:lvl9pPr marL="2438522" algn="l" defTabSz="609630" rtl="0" eaLnBrk="1" latinLnBrk="0" hangingPunct="1">
                        <a:defRPr sz="1200" kern="1200">
                          <a:solidFill>
                            <a:schemeClr val="dk1"/>
                          </a:solidFill>
                          <a:latin typeface="Calibri" panose="020F0502020204030204"/>
                        </a:defRPr>
                      </a:lvl9pPr>
                    </a:lstStyle>
                    <a:p>
                      <a:endParaRPr lang="en-US" sz="2000" dirty="0">
                        <a:cs typeface="+mj-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609630" rtl="0" eaLnBrk="1" latinLnBrk="0" hangingPunct="1">
                        <a:defRPr sz="1200" kern="1200">
                          <a:solidFill>
                            <a:schemeClr val="dk1"/>
                          </a:solidFill>
                          <a:latin typeface="Calibri" panose="020F0502020204030204"/>
                        </a:defRPr>
                      </a:lvl1pPr>
                      <a:lvl2pPr marL="304815" algn="l" defTabSz="609630" rtl="0" eaLnBrk="1" latinLnBrk="0" hangingPunct="1">
                        <a:defRPr sz="1200" kern="1200">
                          <a:solidFill>
                            <a:schemeClr val="dk1"/>
                          </a:solidFill>
                          <a:latin typeface="Calibri" panose="020F0502020204030204"/>
                        </a:defRPr>
                      </a:lvl2pPr>
                      <a:lvl3pPr marL="609630" algn="l" defTabSz="609630" rtl="0" eaLnBrk="1" latinLnBrk="0" hangingPunct="1">
                        <a:defRPr sz="1200" kern="1200">
                          <a:solidFill>
                            <a:schemeClr val="dk1"/>
                          </a:solidFill>
                          <a:latin typeface="Calibri" panose="020F0502020204030204"/>
                        </a:defRPr>
                      </a:lvl3pPr>
                      <a:lvl4pPr marL="914446" algn="l" defTabSz="609630" rtl="0" eaLnBrk="1" latinLnBrk="0" hangingPunct="1">
                        <a:defRPr sz="1200" kern="1200">
                          <a:solidFill>
                            <a:schemeClr val="dk1"/>
                          </a:solidFill>
                          <a:latin typeface="Calibri" panose="020F0502020204030204"/>
                        </a:defRPr>
                      </a:lvl4pPr>
                      <a:lvl5pPr marL="1219261" algn="l" defTabSz="609630" rtl="0" eaLnBrk="1" latinLnBrk="0" hangingPunct="1">
                        <a:defRPr sz="1200" kern="1200">
                          <a:solidFill>
                            <a:schemeClr val="dk1"/>
                          </a:solidFill>
                          <a:latin typeface="Calibri" panose="020F0502020204030204"/>
                        </a:defRPr>
                      </a:lvl5pPr>
                      <a:lvl6pPr marL="1524076" algn="l" defTabSz="609630" rtl="0" eaLnBrk="1" latinLnBrk="0" hangingPunct="1">
                        <a:defRPr sz="1200" kern="1200">
                          <a:solidFill>
                            <a:schemeClr val="dk1"/>
                          </a:solidFill>
                          <a:latin typeface="Calibri" panose="020F0502020204030204"/>
                        </a:defRPr>
                      </a:lvl6pPr>
                      <a:lvl7pPr marL="1828891" algn="l" defTabSz="609630" rtl="0" eaLnBrk="1" latinLnBrk="0" hangingPunct="1">
                        <a:defRPr sz="1200" kern="1200">
                          <a:solidFill>
                            <a:schemeClr val="dk1"/>
                          </a:solidFill>
                          <a:latin typeface="Calibri" panose="020F0502020204030204"/>
                        </a:defRPr>
                      </a:lvl7pPr>
                      <a:lvl8pPr marL="2133707" algn="l" defTabSz="609630" rtl="0" eaLnBrk="1" latinLnBrk="0" hangingPunct="1">
                        <a:defRPr sz="1200" kern="1200">
                          <a:solidFill>
                            <a:schemeClr val="dk1"/>
                          </a:solidFill>
                          <a:latin typeface="Calibri" panose="020F0502020204030204"/>
                        </a:defRPr>
                      </a:lvl8pPr>
                      <a:lvl9pPr marL="2438522" algn="l" defTabSz="609630" rtl="0" eaLnBrk="1" latinLnBrk="0" hangingPunct="1">
                        <a:defRPr sz="1200" kern="1200">
                          <a:solidFill>
                            <a:schemeClr val="dk1"/>
                          </a:solidFill>
                          <a:latin typeface="Calibri" panose="020F0502020204030204"/>
                        </a:defRPr>
                      </a:lvl9pPr>
                    </a:lstStyle>
                    <a:p>
                      <a:pPr algn="just" rtl="1"/>
                      <a:endParaRPr lang="en-US" sz="2000" dirty="0">
                        <a:cs typeface="+mj-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29503259"/>
                  </a:ext>
                </a:extLst>
              </a:tr>
              <a:tr h="417881">
                <a:tc>
                  <a:txBody>
                    <a:bodyPr/>
                    <a:lstStyle>
                      <a:lvl1pPr marL="0" algn="l" defTabSz="609630" rtl="0" eaLnBrk="1" latinLnBrk="0" hangingPunct="1">
                        <a:defRPr sz="1200" kern="1200">
                          <a:solidFill>
                            <a:schemeClr val="dk1"/>
                          </a:solidFill>
                          <a:latin typeface="Calibri" panose="020F0502020204030204"/>
                        </a:defRPr>
                      </a:lvl1pPr>
                      <a:lvl2pPr marL="304815" algn="l" defTabSz="609630" rtl="0" eaLnBrk="1" latinLnBrk="0" hangingPunct="1">
                        <a:defRPr sz="1200" kern="1200">
                          <a:solidFill>
                            <a:schemeClr val="dk1"/>
                          </a:solidFill>
                          <a:latin typeface="Calibri" panose="020F0502020204030204"/>
                        </a:defRPr>
                      </a:lvl2pPr>
                      <a:lvl3pPr marL="609630" algn="l" defTabSz="609630" rtl="0" eaLnBrk="1" latinLnBrk="0" hangingPunct="1">
                        <a:defRPr sz="1200" kern="1200">
                          <a:solidFill>
                            <a:schemeClr val="dk1"/>
                          </a:solidFill>
                          <a:latin typeface="Calibri" panose="020F0502020204030204"/>
                        </a:defRPr>
                      </a:lvl3pPr>
                      <a:lvl4pPr marL="914446" algn="l" defTabSz="609630" rtl="0" eaLnBrk="1" latinLnBrk="0" hangingPunct="1">
                        <a:defRPr sz="1200" kern="1200">
                          <a:solidFill>
                            <a:schemeClr val="dk1"/>
                          </a:solidFill>
                          <a:latin typeface="Calibri" panose="020F0502020204030204"/>
                        </a:defRPr>
                      </a:lvl4pPr>
                      <a:lvl5pPr marL="1219261" algn="l" defTabSz="609630" rtl="0" eaLnBrk="1" latinLnBrk="0" hangingPunct="1">
                        <a:defRPr sz="1200" kern="1200">
                          <a:solidFill>
                            <a:schemeClr val="dk1"/>
                          </a:solidFill>
                          <a:latin typeface="Calibri" panose="020F0502020204030204"/>
                        </a:defRPr>
                      </a:lvl5pPr>
                      <a:lvl6pPr marL="1524076" algn="l" defTabSz="609630" rtl="0" eaLnBrk="1" latinLnBrk="0" hangingPunct="1">
                        <a:defRPr sz="1200" kern="1200">
                          <a:solidFill>
                            <a:schemeClr val="dk1"/>
                          </a:solidFill>
                          <a:latin typeface="Calibri" panose="020F0502020204030204"/>
                        </a:defRPr>
                      </a:lvl6pPr>
                      <a:lvl7pPr marL="1828891" algn="l" defTabSz="609630" rtl="0" eaLnBrk="1" latinLnBrk="0" hangingPunct="1">
                        <a:defRPr sz="1200" kern="1200">
                          <a:solidFill>
                            <a:schemeClr val="dk1"/>
                          </a:solidFill>
                          <a:latin typeface="Calibri" panose="020F0502020204030204"/>
                        </a:defRPr>
                      </a:lvl7pPr>
                      <a:lvl8pPr marL="2133707" algn="l" defTabSz="609630" rtl="0" eaLnBrk="1" latinLnBrk="0" hangingPunct="1">
                        <a:defRPr sz="1200" kern="1200">
                          <a:solidFill>
                            <a:schemeClr val="dk1"/>
                          </a:solidFill>
                          <a:latin typeface="Calibri" panose="020F0502020204030204"/>
                        </a:defRPr>
                      </a:lvl8pPr>
                      <a:lvl9pPr marL="2438522" algn="l" defTabSz="609630" rtl="0" eaLnBrk="1" latinLnBrk="0" hangingPunct="1">
                        <a:defRPr sz="1200" kern="1200">
                          <a:solidFill>
                            <a:schemeClr val="dk1"/>
                          </a:solidFill>
                          <a:latin typeface="Calibri" panose="020F0502020204030204"/>
                        </a:defRPr>
                      </a:lvl9pPr>
                    </a:lstStyle>
                    <a:p>
                      <a:endParaRPr lang="en-US" sz="2000" dirty="0">
                        <a:cs typeface="+mj-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609630" rtl="0" eaLnBrk="1" latinLnBrk="0" hangingPunct="1">
                        <a:defRPr sz="1200" kern="1200">
                          <a:solidFill>
                            <a:schemeClr val="dk1"/>
                          </a:solidFill>
                          <a:latin typeface="Calibri" panose="020F0502020204030204"/>
                        </a:defRPr>
                      </a:lvl1pPr>
                      <a:lvl2pPr marL="304815" algn="l" defTabSz="609630" rtl="0" eaLnBrk="1" latinLnBrk="0" hangingPunct="1">
                        <a:defRPr sz="1200" kern="1200">
                          <a:solidFill>
                            <a:schemeClr val="dk1"/>
                          </a:solidFill>
                          <a:latin typeface="Calibri" panose="020F0502020204030204"/>
                        </a:defRPr>
                      </a:lvl2pPr>
                      <a:lvl3pPr marL="609630" algn="l" defTabSz="609630" rtl="0" eaLnBrk="1" latinLnBrk="0" hangingPunct="1">
                        <a:defRPr sz="1200" kern="1200">
                          <a:solidFill>
                            <a:schemeClr val="dk1"/>
                          </a:solidFill>
                          <a:latin typeface="Calibri" panose="020F0502020204030204"/>
                        </a:defRPr>
                      </a:lvl3pPr>
                      <a:lvl4pPr marL="914446" algn="l" defTabSz="609630" rtl="0" eaLnBrk="1" latinLnBrk="0" hangingPunct="1">
                        <a:defRPr sz="1200" kern="1200">
                          <a:solidFill>
                            <a:schemeClr val="dk1"/>
                          </a:solidFill>
                          <a:latin typeface="Calibri" panose="020F0502020204030204"/>
                        </a:defRPr>
                      </a:lvl4pPr>
                      <a:lvl5pPr marL="1219261" algn="l" defTabSz="609630" rtl="0" eaLnBrk="1" latinLnBrk="0" hangingPunct="1">
                        <a:defRPr sz="1200" kern="1200">
                          <a:solidFill>
                            <a:schemeClr val="dk1"/>
                          </a:solidFill>
                          <a:latin typeface="Calibri" panose="020F0502020204030204"/>
                        </a:defRPr>
                      </a:lvl5pPr>
                      <a:lvl6pPr marL="1524076" algn="l" defTabSz="609630" rtl="0" eaLnBrk="1" latinLnBrk="0" hangingPunct="1">
                        <a:defRPr sz="1200" kern="1200">
                          <a:solidFill>
                            <a:schemeClr val="dk1"/>
                          </a:solidFill>
                          <a:latin typeface="Calibri" panose="020F0502020204030204"/>
                        </a:defRPr>
                      </a:lvl6pPr>
                      <a:lvl7pPr marL="1828891" algn="l" defTabSz="609630" rtl="0" eaLnBrk="1" latinLnBrk="0" hangingPunct="1">
                        <a:defRPr sz="1200" kern="1200">
                          <a:solidFill>
                            <a:schemeClr val="dk1"/>
                          </a:solidFill>
                          <a:latin typeface="Calibri" panose="020F0502020204030204"/>
                        </a:defRPr>
                      </a:lvl7pPr>
                      <a:lvl8pPr marL="2133707" algn="l" defTabSz="609630" rtl="0" eaLnBrk="1" latinLnBrk="0" hangingPunct="1">
                        <a:defRPr sz="1200" kern="1200">
                          <a:solidFill>
                            <a:schemeClr val="dk1"/>
                          </a:solidFill>
                          <a:latin typeface="Calibri" panose="020F0502020204030204"/>
                        </a:defRPr>
                      </a:lvl8pPr>
                      <a:lvl9pPr marL="2438522" algn="l" defTabSz="609630" rtl="0" eaLnBrk="1" latinLnBrk="0" hangingPunct="1">
                        <a:defRPr sz="1200" kern="1200">
                          <a:solidFill>
                            <a:schemeClr val="dk1"/>
                          </a:solidFill>
                          <a:latin typeface="Calibri" panose="020F0502020204030204"/>
                        </a:defRPr>
                      </a:lvl9pPr>
                    </a:lstStyle>
                    <a:p>
                      <a:endParaRPr lang="en-US" sz="2000" dirty="0">
                        <a:cs typeface="+mj-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609630" rtl="0" eaLnBrk="1" latinLnBrk="0" hangingPunct="1">
                        <a:defRPr sz="1200" kern="1200">
                          <a:solidFill>
                            <a:schemeClr val="dk1"/>
                          </a:solidFill>
                          <a:latin typeface="Calibri" panose="020F0502020204030204"/>
                        </a:defRPr>
                      </a:lvl1pPr>
                      <a:lvl2pPr marL="304815" algn="l" defTabSz="609630" rtl="0" eaLnBrk="1" latinLnBrk="0" hangingPunct="1">
                        <a:defRPr sz="1200" kern="1200">
                          <a:solidFill>
                            <a:schemeClr val="dk1"/>
                          </a:solidFill>
                          <a:latin typeface="Calibri" panose="020F0502020204030204"/>
                        </a:defRPr>
                      </a:lvl2pPr>
                      <a:lvl3pPr marL="609630" algn="l" defTabSz="609630" rtl="0" eaLnBrk="1" latinLnBrk="0" hangingPunct="1">
                        <a:defRPr sz="1200" kern="1200">
                          <a:solidFill>
                            <a:schemeClr val="dk1"/>
                          </a:solidFill>
                          <a:latin typeface="Calibri" panose="020F0502020204030204"/>
                        </a:defRPr>
                      </a:lvl3pPr>
                      <a:lvl4pPr marL="914446" algn="l" defTabSz="609630" rtl="0" eaLnBrk="1" latinLnBrk="0" hangingPunct="1">
                        <a:defRPr sz="1200" kern="1200">
                          <a:solidFill>
                            <a:schemeClr val="dk1"/>
                          </a:solidFill>
                          <a:latin typeface="Calibri" panose="020F0502020204030204"/>
                        </a:defRPr>
                      </a:lvl4pPr>
                      <a:lvl5pPr marL="1219261" algn="l" defTabSz="609630" rtl="0" eaLnBrk="1" latinLnBrk="0" hangingPunct="1">
                        <a:defRPr sz="1200" kern="1200">
                          <a:solidFill>
                            <a:schemeClr val="dk1"/>
                          </a:solidFill>
                          <a:latin typeface="Calibri" panose="020F0502020204030204"/>
                        </a:defRPr>
                      </a:lvl5pPr>
                      <a:lvl6pPr marL="1524076" algn="l" defTabSz="609630" rtl="0" eaLnBrk="1" latinLnBrk="0" hangingPunct="1">
                        <a:defRPr sz="1200" kern="1200">
                          <a:solidFill>
                            <a:schemeClr val="dk1"/>
                          </a:solidFill>
                          <a:latin typeface="Calibri" panose="020F0502020204030204"/>
                        </a:defRPr>
                      </a:lvl6pPr>
                      <a:lvl7pPr marL="1828891" algn="l" defTabSz="609630" rtl="0" eaLnBrk="1" latinLnBrk="0" hangingPunct="1">
                        <a:defRPr sz="1200" kern="1200">
                          <a:solidFill>
                            <a:schemeClr val="dk1"/>
                          </a:solidFill>
                          <a:latin typeface="Calibri" panose="020F0502020204030204"/>
                        </a:defRPr>
                      </a:lvl7pPr>
                      <a:lvl8pPr marL="2133707" algn="l" defTabSz="609630" rtl="0" eaLnBrk="1" latinLnBrk="0" hangingPunct="1">
                        <a:defRPr sz="1200" kern="1200">
                          <a:solidFill>
                            <a:schemeClr val="dk1"/>
                          </a:solidFill>
                          <a:latin typeface="Calibri" panose="020F0502020204030204"/>
                        </a:defRPr>
                      </a:lvl8pPr>
                      <a:lvl9pPr marL="2438522" algn="l" defTabSz="609630" rtl="0" eaLnBrk="1" latinLnBrk="0" hangingPunct="1">
                        <a:defRPr sz="1200" kern="1200">
                          <a:solidFill>
                            <a:schemeClr val="dk1"/>
                          </a:solidFill>
                          <a:latin typeface="Calibri" panose="020F0502020204030204"/>
                        </a:defRPr>
                      </a:lvl9pPr>
                    </a:lstStyle>
                    <a:p>
                      <a:pPr algn="just" rtl="1"/>
                      <a:endParaRPr lang="en-US" sz="2000" dirty="0">
                        <a:cs typeface="+mj-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91175779"/>
                  </a:ext>
                </a:extLst>
              </a:tr>
              <a:tr h="417881">
                <a:tc>
                  <a:txBody>
                    <a:bodyPr/>
                    <a:lstStyle>
                      <a:lvl1pPr marL="0" algn="l" defTabSz="609630" rtl="0" eaLnBrk="1" latinLnBrk="0" hangingPunct="1">
                        <a:defRPr sz="1200" kern="1200">
                          <a:solidFill>
                            <a:schemeClr val="dk1"/>
                          </a:solidFill>
                          <a:latin typeface="Calibri" panose="020F0502020204030204"/>
                        </a:defRPr>
                      </a:lvl1pPr>
                      <a:lvl2pPr marL="304815" algn="l" defTabSz="609630" rtl="0" eaLnBrk="1" latinLnBrk="0" hangingPunct="1">
                        <a:defRPr sz="1200" kern="1200">
                          <a:solidFill>
                            <a:schemeClr val="dk1"/>
                          </a:solidFill>
                          <a:latin typeface="Calibri" panose="020F0502020204030204"/>
                        </a:defRPr>
                      </a:lvl2pPr>
                      <a:lvl3pPr marL="609630" algn="l" defTabSz="609630" rtl="0" eaLnBrk="1" latinLnBrk="0" hangingPunct="1">
                        <a:defRPr sz="1200" kern="1200">
                          <a:solidFill>
                            <a:schemeClr val="dk1"/>
                          </a:solidFill>
                          <a:latin typeface="Calibri" panose="020F0502020204030204"/>
                        </a:defRPr>
                      </a:lvl3pPr>
                      <a:lvl4pPr marL="914446" algn="l" defTabSz="609630" rtl="0" eaLnBrk="1" latinLnBrk="0" hangingPunct="1">
                        <a:defRPr sz="1200" kern="1200">
                          <a:solidFill>
                            <a:schemeClr val="dk1"/>
                          </a:solidFill>
                          <a:latin typeface="Calibri" panose="020F0502020204030204"/>
                        </a:defRPr>
                      </a:lvl4pPr>
                      <a:lvl5pPr marL="1219261" algn="l" defTabSz="609630" rtl="0" eaLnBrk="1" latinLnBrk="0" hangingPunct="1">
                        <a:defRPr sz="1200" kern="1200">
                          <a:solidFill>
                            <a:schemeClr val="dk1"/>
                          </a:solidFill>
                          <a:latin typeface="Calibri" panose="020F0502020204030204"/>
                        </a:defRPr>
                      </a:lvl5pPr>
                      <a:lvl6pPr marL="1524076" algn="l" defTabSz="609630" rtl="0" eaLnBrk="1" latinLnBrk="0" hangingPunct="1">
                        <a:defRPr sz="1200" kern="1200">
                          <a:solidFill>
                            <a:schemeClr val="dk1"/>
                          </a:solidFill>
                          <a:latin typeface="Calibri" panose="020F0502020204030204"/>
                        </a:defRPr>
                      </a:lvl6pPr>
                      <a:lvl7pPr marL="1828891" algn="l" defTabSz="609630" rtl="0" eaLnBrk="1" latinLnBrk="0" hangingPunct="1">
                        <a:defRPr sz="1200" kern="1200">
                          <a:solidFill>
                            <a:schemeClr val="dk1"/>
                          </a:solidFill>
                          <a:latin typeface="Calibri" panose="020F0502020204030204"/>
                        </a:defRPr>
                      </a:lvl7pPr>
                      <a:lvl8pPr marL="2133707" algn="l" defTabSz="609630" rtl="0" eaLnBrk="1" latinLnBrk="0" hangingPunct="1">
                        <a:defRPr sz="1200" kern="1200">
                          <a:solidFill>
                            <a:schemeClr val="dk1"/>
                          </a:solidFill>
                          <a:latin typeface="Calibri" panose="020F0502020204030204"/>
                        </a:defRPr>
                      </a:lvl8pPr>
                      <a:lvl9pPr marL="2438522" algn="l" defTabSz="609630" rtl="0" eaLnBrk="1" latinLnBrk="0" hangingPunct="1">
                        <a:defRPr sz="1200" kern="1200">
                          <a:solidFill>
                            <a:schemeClr val="dk1"/>
                          </a:solidFill>
                          <a:latin typeface="Calibri" panose="020F0502020204030204"/>
                        </a:defRPr>
                      </a:lvl9pPr>
                    </a:lstStyle>
                    <a:p>
                      <a:endParaRPr lang="en-US" sz="2000" dirty="0">
                        <a:cs typeface="+mj-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609630" rtl="0" eaLnBrk="1" latinLnBrk="0" hangingPunct="1">
                        <a:defRPr sz="1200" kern="1200">
                          <a:solidFill>
                            <a:schemeClr val="dk1"/>
                          </a:solidFill>
                          <a:latin typeface="Calibri" panose="020F0502020204030204"/>
                        </a:defRPr>
                      </a:lvl1pPr>
                      <a:lvl2pPr marL="304815" algn="l" defTabSz="609630" rtl="0" eaLnBrk="1" latinLnBrk="0" hangingPunct="1">
                        <a:defRPr sz="1200" kern="1200">
                          <a:solidFill>
                            <a:schemeClr val="dk1"/>
                          </a:solidFill>
                          <a:latin typeface="Calibri" panose="020F0502020204030204"/>
                        </a:defRPr>
                      </a:lvl2pPr>
                      <a:lvl3pPr marL="609630" algn="l" defTabSz="609630" rtl="0" eaLnBrk="1" latinLnBrk="0" hangingPunct="1">
                        <a:defRPr sz="1200" kern="1200">
                          <a:solidFill>
                            <a:schemeClr val="dk1"/>
                          </a:solidFill>
                          <a:latin typeface="Calibri" panose="020F0502020204030204"/>
                        </a:defRPr>
                      </a:lvl3pPr>
                      <a:lvl4pPr marL="914446" algn="l" defTabSz="609630" rtl="0" eaLnBrk="1" latinLnBrk="0" hangingPunct="1">
                        <a:defRPr sz="1200" kern="1200">
                          <a:solidFill>
                            <a:schemeClr val="dk1"/>
                          </a:solidFill>
                          <a:latin typeface="Calibri" panose="020F0502020204030204"/>
                        </a:defRPr>
                      </a:lvl4pPr>
                      <a:lvl5pPr marL="1219261" algn="l" defTabSz="609630" rtl="0" eaLnBrk="1" latinLnBrk="0" hangingPunct="1">
                        <a:defRPr sz="1200" kern="1200">
                          <a:solidFill>
                            <a:schemeClr val="dk1"/>
                          </a:solidFill>
                          <a:latin typeface="Calibri" panose="020F0502020204030204"/>
                        </a:defRPr>
                      </a:lvl5pPr>
                      <a:lvl6pPr marL="1524076" algn="l" defTabSz="609630" rtl="0" eaLnBrk="1" latinLnBrk="0" hangingPunct="1">
                        <a:defRPr sz="1200" kern="1200">
                          <a:solidFill>
                            <a:schemeClr val="dk1"/>
                          </a:solidFill>
                          <a:latin typeface="Calibri" panose="020F0502020204030204"/>
                        </a:defRPr>
                      </a:lvl6pPr>
                      <a:lvl7pPr marL="1828891" algn="l" defTabSz="609630" rtl="0" eaLnBrk="1" latinLnBrk="0" hangingPunct="1">
                        <a:defRPr sz="1200" kern="1200">
                          <a:solidFill>
                            <a:schemeClr val="dk1"/>
                          </a:solidFill>
                          <a:latin typeface="Calibri" panose="020F0502020204030204"/>
                        </a:defRPr>
                      </a:lvl7pPr>
                      <a:lvl8pPr marL="2133707" algn="l" defTabSz="609630" rtl="0" eaLnBrk="1" latinLnBrk="0" hangingPunct="1">
                        <a:defRPr sz="1200" kern="1200">
                          <a:solidFill>
                            <a:schemeClr val="dk1"/>
                          </a:solidFill>
                          <a:latin typeface="Calibri" panose="020F0502020204030204"/>
                        </a:defRPr>
                      </a:lvl8pPr>
                      <a:lvl9pPr marL="2438522" algn="l" defTabSz="609630" rtl="0" eaLnBrk="1" latinLnBrk="0" hangingPunct="1">
                        <a:defRPr sz="1200" kern="1200">
                          <a:solidFill>
                            <a:schemeClr val="dk1"/>
                          </a:solidFill>
                          <a:latin typeface="Calibri" panose="020F0502020204030204"/>
                        </a:defRPr>
                      </a:lvl9pPr>
                    </a:lstStyle>
                    <a:p>
                      <a:endParaRPr lang="en-US" sz="2000" dirty="0">
                        <a:cs typeface="+mj-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609630" rtl="0" eaLnBrk="1" latinLnBrk="0" hangingPunct="1">
                        <a:defRPr sz="1200" kern="1200">
                          <a:solidFill>
                            <a:schemeClr val="dk1"/>
                          </a:solidFill>
                          <a:latin typeface="Calibri" panose="020F0502020204030204"/>
                        </a:defRPr>
                      </a:lvl1pPr>
                      <a:lvl2pPr marL="304815" algn="l" defTabSz="609630" rtl="0" eaLnBrk="1" latinLnBrk="0" hangingPunct="1">
                        <a:defRPr sz="1200" kern="1200">
                          <a:solidFill>
                            <a:schemeClr val="dk1"/>
                          </a:solidFill>
                          <a:latin typeface="Calibri" panose="020F0502020204030204"/>
                        </a:defRPr>
                      </a:lvl2pPr>
                      <a:lvl3pPr marL="609630" algn="l" defTabSz="609630" rtl="0" eaLnBrk="1" latinLnBrk="0" hangingPunct="1">
                        <a:defRPr sz="1200" kern="1200">
                          <a:solidFill>
                            <a:schemeClr val="dk1"/>
                          </a:solidFill>
                          <a:latin typeface="Calibri" panose="020F0502020204030204"/>
                        </a:defRPr>
                      </a:lvl3pPr>
                      <a:lvl4pPr marL="914446" algn="l" defTabSz="609630" rtl="0" eaLnBrk="1" latinLnBrk="0" hangingPunct="1">
                        <a:defRPr sz="1200" kern="1200">
                          <a:solidFill>
                            <a:schemeClr val="dk1"/>
                          </a:solidFill>
                          <a:latin typeface="Calibri" panose="020F0502020204030204"/>
                        </a:defRPr>
                      </a:lvl4pPr>
                      <a:lvl5pPr marL="1219261" algn="l" defTabSz="609630" rtl="0" eaLnBrk="1" latinLnBrk="0" hangingPunct="1">
                        <a:defRPr sz="1200" kern="1200">
                          <a:solidFill>
                            <a:schemeClr val="dk1"/>
                          </a:solidFill>
                          <a:latin typeface="Calibri" panose="020F0502020204030204"/>
                        </a:defRPr>
                      </a:lvl5pPr>
                      <a:lvl6pPr marL="1524076" algn="l" defTabSz="609630" rtl="0" eaLnBrk="1" latinLnBrk="0" hangingPunct="1">
                        <a:defRPr sz="1200" kern="1200">
                          <a:solidFill>
                            <a:schemeClr val="dk1"/>
                          </a:solidFill>
                          <a:latin typeface="Calibri" panose="020F0502020204030204"/>
                        </a:defRPr>
                      </a:lvl6pPr>
                      <a:lvl7pPr marL="1828891" algn="l" defTabSz="609630" rtl="0" eaLnBrk="1" latinLnBrk="0" hangingPunct="1">
                        <a:defRPr sz="1200" kern="1200">
                          <a:solidFill>
                            <a:schemeClr val="dk1"/>
                          </a:solidFill>
                          <a:latin typeface="Calibri" panose="020F0502020204030204"/>
                        </a:defRPr>
                      </a:lvl7pPr>
                      <a:lvl8pPr marL="2133707" algn="l" defTabSz="609630" rtl="0" eaLnBrk="1" latinLnBrk="0" hangingPunct="1">
                        <a:defRPr sz="1200" kern="1200">
                          <a:solidFill>
                            <a:schemeClr val="dk1"/>
                          </a:solidFill>
                          <a:latin typeface="Calibri" panose="020F0502020204030204"/>
                        </a:defRPr>
                      </a:lvl8pPr>
                      <a:lvl9pPr marL="2438522" algn="l" defTabSz="609630" rtl="0" eaLnBrk="1" latinLnBrk="0" hangingPunct="1">
                        <a:defRPr sz="1200" kern="1200">
                          <a:solidFill>
                            <a:schemeClr val="dk1"/>
                          </a:solidFill>
                          <a:latin typeface="Calibri" panose="020F0502020204030204"/>
                        </a:defRPr>
                      </a:lvl9pPr>
                    </a:lstStyle>
                    <a:p>
                      <a:pPr algn="just" rtl="1"/>
                      <a:endParaRPr lang="en-US" sz="2000" dirty="0">
                        <a:cs typeface="+mj-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56566619"/>
                  </a:ext>
                </a:extLst>
              </a:tr>
              <a:tr h="417881">
                <a:tc>
                  <a:txBody>
                    <a:bodyPr/>
                    <a:lstStyle>
                      <a:lvl1pPr marL="0" algn="l" defTabSz="609630" rtl="0" eaLnBrk="1" latinLnBrk="0" hangingPunct="1">
                        <a:defRPr sz="1200" kern="1200">
                          <a:solidFill>
                            <a:schemeClr val="dk1"/>
                          </a:solidFill>
                          <a:latin typeface="Calibri" panose="020F0502020204030204"/>
                        </a:defRPr>
                      </a:lvl1pPr>
                      <a:lvl2pPr marL="304815" algn="l" defTabSz="609630" rtl="0" eaLnBrk="1" latinLnBrk="0" hangingPunct="1">
                        <a:defRPr sz="1200" kern="1200">
                          <a:solidFill>
                            <a:schemeClr val="dk1"/>
                          </a:solidFill>
                          <a:latin typeface="Calibri" panose="020F0502020204030204"/>
                        </a:defRPr>
                      </a:lvl2pPr>
                      <a:lvl3pPr marL="609630" algn="l" defTabSz="609630" rtl="0" eaLnBrk="1" latinLnBrk="0" hangingPunct="1">
                        <a:defRPr sz="1200" kern="1200">
                          <a:solidFill>
                            <a:schemeClr val="dk1"/>
                          </a:solidFill>
                          <a:latin typeface="Calibri" panose="020F0502020204030204"/>
                        </a:defRPr>
                      </a:lvl3pPr>
                      <a:lvl4pPr marL="914446" algn="l" defTabSz="609630" rtl="0" eaLnBrk="1" latinLnBrk="0" hangingPunct="1">
                        <a:defRPr sz="1200" kern="1200">
                          <a:solidFill>
                            <a:schemeClr val="dk1"/>
                          </a:solidFill>
                          <a:latin typeface="Calibri" panose="020F0502020204030204"/>
                        </a:defRPr>
                      </a:lvl4pPr>
                      <a:lvl5pPr marL="1219261" algn="l" defTabSz="609630" rtl="0" eaLnBrk="1" latinLnBrk="0" hangingPunct="1">
                        <a:defRPr sz="1200" kern="1200">
                          <a:solidFill>
                            <a:schemeClr val="dk1"/>
                          </a:solidFill>
                          <a:latin typeface="Calibri" panose="020F0502020204030204"/>
                        </a:defRPr>
                      </a:lvl5pPr>
                      <a:lvl6pPr marL="1524076" algn="l" defTabSz="609630" rtl="0" eaLnBrk="1" latinLnBrk="0" hangingPunct="1">
                        <a:defRPr sz="1200" kern="1200">
                          <a:solidFill>
                            <a:schemeClr val="dk1"/>
                          </a:solidFill>
                          <a:latin typeface="Calibri" panose="020F0502020204030204"/>
                        </a:defRPr>
                      </a:lvl6pPr>
                      <a:lvl7pPr marL="1828891" algn="l" defTabSz="609630" rtl="0" eaLnBrk="1" latinLnBrk="0" hangingPunct="1">
                        <a:defRPr sz="1200" kern="1200">
                          <a:solidFill>
                            <a:schemeClr val="dk1"/>
                          </a:solidFill>
                          <a:latin typeface="Calibri" panose="020F0502020204030204"/>
                        </a:defRPr>
                      </a:lvl7pPr>
                      <a:lvl8pPr marL="2133707" algn="l" defTabSz="609630" rtl="0" eaLnBrk="1" latinLnBrk="0" hangingPunct="1">
                        <a:defRPr sz="1200" kern="1200">
                          <a:solidFill>
                            <a:schemeClr val="dk1"/>
                          </a:solidFill>
                          <a:latin typeface="Calibri" panose="020F0502020204030204"/>
                        </a:defRPr>
                      </a:lvl8pPr>
                      <a:lvl9pPr marL="2438522" algn="l" defTabSz="609630" rtl="0" eaLnBrk="1" latinLnBrk="0" hangingPunct="1">
                        <a:defRPr sz="1200" kern="1200">
                          <a:solidFill>
                            <a:schemeClr val="dk1"/>
                          </a:solidFill>
                          <a:latin typeface="Calibri" panose="020F0502020204030204"/>
                        </a:defRPr>
                      </a:lvl9pPr>
                    </a:lstStyle>
                    <a:p>
                      <a:endParaRPr lang="en-US" sz="2000">
                        <a:cs typeface="+mj-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609630" rtl="0" eaLnBrk="1" latinLnBrk="0" hangingPunct="1">
                        <a:defRPr sz="1200" kern="1200">
                          <a:solidFill>
                            <a:schemeClr val="dk1"/>
                          </a:solidFill>
                          <a:latin typeface="Calibri" panose="020F0502020204030204"/>
                        </a:defRPr>
                      </a:lvl1pPr>
                      <a:lvl2pPr marL="304815" algn="l" defTabSz="609630" rtl="0" eaLnBrk="1" latinLnBrk="0" hangingPunct="1">
                        <a:defRPr sz="1200" kern="1200">
                          <a:solidFill>
                            <a:schemeClr val="dk1"/>
                          </a:solidFill>
                          <a:latin typeface="Calibri" panose="020F0502020204030204"/>
                        </a:defRPr>
                      </a:lvl2pPr>
                      <a:lvl3pPr marL="609630" algn="l" defTabSz="609630" rtl="0" eaLnBrk="1" latinLnBrk="0" hangingPunct="1">
                        <a:defRPr sz="1200" kern="1200">
                          <a:solidFill>
                            <a:schemeClr val="dk1"/>
                          </a:solidFill>
                          <a:latin typeface="Calibri" panose="020F0502020204030204"/>
                        </a:defRPr>
                      </a:lvl3pPr>
                      <a:lvl4pPr marL="914446" algn="l" defTabSz="609630" rtl="0" eaLnBrk="1" latinLnBrk="0" hangingPunct="1">
                        <a:defRPr sz="1200" kern="1200">
                          <a:solidFill>
                            <a:schemeClr val="dk1"/>
                          </a:solidFill>
                          <a:latin typeface="Calibri" panose="020F0502020204030204"/>
                        </a:defRPr>
                      </a:lvl4pPr>
                      <a:lvl5pPr marL="1219261" algn="l" defTabSz="609630" rtl="0" eaLnBrk="1" latinLnBrk="0" hangingPunct="1">
                        <a:defRPr sz="1200" kern="1200">
                          <a:solidFill>
                            <a:schemeClr val="dk1"/>
                          </a:solidFill>
                          <a:latin typeface="Calibri" panose="020F0502020204030204"/>
                        </a:defRPr>
                      </a:lvl5pPr>
                      <a:lvl6pPr marL="1524076" algn="l" defTabSz="609630" rtl="0" eaLnBrk="1" latinLnBrk="0" hangingPunct="1">
                        <a:defRPr sz="1200" kern="1200">
                          <a:solidFill>
                            <a:schemeClr val="dk1"/>
                          </a:solidFill>
                          <a:latin typeface="Calibri" panose="020F0502020204030204"/>
                        </a:defRPr>
                      </a:lvl6pPr>
                      <a:lvl7pPr marL="1828891" algn="l" defTabSz="609630" rtl="0" eaLnBrk="1" latinLnBrk="0" hangingPunct="1">
                        <a:defRPr sz="1200" kern="1200">
                          <a:solidFill>
                            <a:schemeClr val="dk1"/>
                          </a:solidFill>
                          <a:latin typeface="Calibri" panose="020F0502020204030204"/>
                        </a:defRPr>
                      </a:lvl7pPr>
                      <a:lvl8pPr marL="2133707" algn="l" defTabSz="609630" rtl="0" eaLnBrk="1" latinLnBrk="0" hangingPunct="1">
                        <a:defRPr sz="1200" kern="1200">
                          <a:solidFill>
                            <a:schemeClr val="dk1"/>
                          </a:solidFill>
                          <a:latin typeface="Calibri" panose="020F0502020204030204"/>
                        </a:defRPr>
                      </a:lvl8pPr>
                      <a:lvl9pPr marL="2438522" algn="l" defTabSz="609630" rtl="0" eaLnBrk="1" latinLnBrk="0" hangingPunct="1">
                        <a:defRPr sz="1200" kern="1200">
                          <a:solidFill>
                            <a:schemeClr val="dk1"/>
                          </a:solidFill>
                          <a:latin typeface="Calibri" panose="020F0502020204030204"/>
                        </a:defRPr>
                      </a:lvl9pPr>
                    </a:lstStyle>
                    <a:p>
                      <a:endParaRPr lang="en-US" sz="2000" dirty="0">
                        <a:cs typeface="+mj-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609630" rtl="0" eaLnBrk="1" latinLnBrk="0" hangingPunct="1">
                        <a:defRPr sz="1200" kern="1200">
                          <a:solidFill>
                            <a:schemeClr val="dk1"/>
                          </a:solidFill>
                          <a:latin typeface="Calibri" panose="020F0502020204030204"/>
                        </a:defRPr>
                      </a:lvl1pPr>
                      <a:lvl2pPr marL="304815" algn="l" defTabSz="609630" rtl="0" eaLnBrk="1" latinLnBrk="0" hangingPunct="1">
                        <a:defRPr sz="1200" kern="1200">
                          <a:solidFill>
                            <a:schemeClr val="dk1"/>
                          </a:solidFill>
                          <a:latin typeface="Calibri" panose="020F0502020204030204"/>
                        </a:defRPr>
                      </a:lvl2pPr>
                      <a:lvl3pPr marL="609630" algn="l" defTabSz="609630" rtl="0" eaLnBrk="1" latinLnBrk="0" hangingPunct="1">
                        <a:defRPr sz="1200" kern="1200">
                          <a:solidFill>
                            <a:schemeClr val="dk1"/>
                          </a:solidFill>
                          <a:latin typeface="Calibri" panose="020F0502020204030204"/>
                        </a:defRPr>
                      </a:lvl3pPr>
                      <a:lvl4pPr marL="914446" algn="l" defTabSz="609630" rtl="0" eaLnBrk="1" latinLnBrk="0" hangingPunct="1">
                        <a:defRPr sz="1200" kern="1200">
                          <a:solidFill>
                            <a:schemeClr val="dk1"/>
                          </a:solidFill>
                          <a:latin typeface="Calibri" panose="020F0502020204030204"/>
                        </a:defRPr>
                      </a:lvl4pPr>
                      <a:lvl5pPr marL="1219261" algn="l" defTabSz="609630" rtl="0" eaLnBrk="1" latinLnBrk="0" hangingPunct="1">
                        <a:defRPr sz="1200" kern="1200">
                          <a:solidFill>
                            <a:schemeClr val="dk1"/>
                          </a:solidFill>
                          <a:latin typeface="Calibri" panose="020F0502020204030204"/>
                        </a:defRPr>
                      </a:lvl5pPr>
                      <a:lvl6pPr marL="1524076" algn="l" defTabSz="609630" rtl="0" eaLnBrk="1" latinLnBrk="0" hangingPunct="1">
                        <a:defRPr sz="1200" kern="1200">
                          <a:solidFill>
                            <a:schemeClr val="dk1"/>
                          </a:solidFill>
                          <a:latin typeface="Calibri" panose="020F0502020204030204"/>
                        </a:defRPr>
                      </a:lvl6pPr>
                      <a:lvl7pPr marL="1828891" algn="l" defTabSz="609630" rtl="0" eaLnBrk="1" latinLnBrk="0" hangingPunct="1">
                        <a:defRPr sz="1200" kern="1200">
                          <a:solidFill>
                            <a:schemeClr val="dk1"/>
                          </a:solidFill>
                          <a:latin typeface="Calibri" panose="020F0502020204030204"/>
                        </a:defRPr>
                      </a:lvl7pPr>
                      <a:lvl8pPr marL="2133707" algn="l" defTabSz="609630" rtl="0" eaLnBrk="1" latinLnBrk="0" hangingPunct="1">
                        <a:defRPr sz="1200" kern="1200">
                          <a:solidFill>
                            <a:schemeClr val="dk1"/>
                          </a:solidFill>
                          <a:latin typeface="Calibri" panose="020F0502020204030204"/>
                        </a:defRPr>
                      </a:lvl8pPr>
                      <a:lvl9pPr marL="2438522" algn="l" defTabSz="609630" rtl="0" eaLnBrk="1" latinLnBrk="0" hangingPunct="1">
                        <a:defRPr sz="1200" kern="1200">
                          <a:solidFill>
                            <a:schemeClr val="dk1"/>
                          </a:solidFill>
                          <a:latin typeface="Calibri" panose="020F0502020204030204"/>
                        </a:defRPr>
                      </a:lvl9pPr>
                    </a:lstStyle>
                    <a:p>
                      <a:pPr algn="just" rtl="1"/>
                      <a:endParaRPr lang="en-US" sz="2000" dirty="0">
                        <a:cs typeface="+mj-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14156589"/>
                  </a:ext>
                </a:extLst>
              </a:tr>
              <a:tr h="417881">
                <a:tc>
                  <a:txBody>
                    <a:bodyPr/>
                    <a:lstStyle>
                      <a:lvl1pPr marL="0" algn="l" defTabSz="609630" rtl="0" eaLnBrk="1" latinLnBrk="0" hangingPunct="1">
                        <a:defRPr sz="1200" kern="1200">
                          <a:solidFill>
                            <a:schemeClr val="dk1"/>
                          </a:solidFill>
                          <a:latin typeface="Calibri" panose="020F0502020204030204"/>
                        </a:defRPr>
                      </a:lvl1pPr>
                      <a:lvl2pPr marL="304815" algn="l" defTabSz="609630" rtl="0" eaLnBrk="1" latinLnBrk="0" hangingPunct="1">
                        <a:defRPr sz="1200" kern="1200">
                          <a:solidFill>
                            <a:schemeClr val="dk1"/>
                          </a:solidFill>
                          <a:latin typeface="Calibri" panose="020F0502020204030204"/>
                        </a:defRPr>
                      </a:lvl2pPr>
                      <a:lvl3pPr marL="609630" algn="l" defTabSz="609630" rtl="0" eaLnBrk="1" latinLnBrk="0" hangingPunct="1">
                        <a:defRPr sz="1200" kern="1200">
                          <a:solidFill>
                            <a:schemeClr val="dk1"/>
                          </a:solidFill>
                          <a:latin typeface="Calibri" panose="020F0502020204030204"/>
                        </a:defRPr>
                      </a:lvl3pPr>
                      <a:lvl4pPr marL="914446" algn="l" defTabSz="609630" rtl="0" eaLnBrk="1" latinLnBrk="0" hangingPunct="1">
                        <a:defRPr sz="1200" kern="1200">
                          <a:solidFill>
                            <a:schemeClr val="dk1"/>
                          </a:solidFill>
                          <a:latin typeface="Calibri" panose="020F0502020204030204"/>
                        </a:defRPr>
                      </a:lvl4pPr>
                      <a:lvl5pPr marL="1219261" algn="l" defTabSz="609630" rtl="0" eaLnBrk="1" latinLnBrk="0" hangingPunct="1">
                        <a:defRPr sz="1200" kern="1200">
                          <a:solidFill>
                            <a:schemeClr val="dk1"/>
                          </a:solidFill>
                          <a:latin typeface="Calibri" panose="020F0502020204030204"/>
                        </a:defRPr>
                      </a:lvl5pPr>
                      <a:lvl6pPr marL="1524076" algn="l" defTabSz="609630" rtl="0" eaLnBrk="1" latinLnBrk="0" hangingPunct="1">
                        <a:defRPr sz="1200" kern="1200">
                          <a:solidFill>
                            <a:schemeClr val="dk1"/>
                          </a:solidFill>
                          <a:latin typeface="Calibri" panose="020F0502020204030204"/>
                        </a:defRPr>
                      </a:lvl6pPr>
                      <a:lvl7pPr marL="1828891" algn="l" defTabSz="609630" rtl="0" eaLnBrk="1" latinLnBrk="0" hangingPunct="1">
                        <a:defRPr sz="1200" kern="1200">
                          <a:solidFill>
                            <a:schemeClr val="dk1"/>
                          </a:solidFill>
                          <a:latin typeface="Calibri" panose="020F0502020204030204"/>
                        </a:defRPr>
                      </a:lvl7pPr>
                      <a:lvl8pPr marL="2133707" algn="l" defTabSz="609630" rtl="0" eaLnBrk="1" latinLnBrk="0" hangingPunct="1">
                        <a:defRPr sz="1200" kern="1200">
                          <a:solidFill>
                            <a:schemeClr val="dk1"/>
                          </a:solidFill>
                          <a:latin typeface="Calibri" panose="020F0502020204030204"/>
                        </a:defRPr>
                      </a:lvl8pPr>
                      <a:lvl9pPr marL="2438522" algn="l" defTabSz="609630" rtl="0" eaLnBrk="1" latinLnBrk="0" hangingPunct="1">
                        <a:defRPr sz="1200" kern="1200">
                          <a:solidFill>
                            <a:schemeClr val="dk1"/>
                          </a:solidFill>
                          <a:latin typeface="Calibri" panose="020F0502020204030204"/>
                        </a:defRPr>
                      </a:lvl9pPr>
                    </a:lstStyle>
                    <a:p>
                      <a:endParaRPr lang="en-US" sz="2000" dirty="0">
                        <a:cs typeface="+mj-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609630" rtl="0" eaLnBrk="1" latinLnBrk="0" hangingPunct="1">
                        <a:defRPr sz="1200" kern="1200">
                          <a:solidFill>
                            <a:schemeClr val="dk1"/>
                          </a:solidFill>
                          <a:latin typeface="Calibri" panose="020F0502020204030204"/>
                        </a:defRPr>
                      </a:lvl1pPr>
                      <a:lvl2pPr marL="304815" algn="l" defTabSz="609630" rtl="0" eaLnBrk="1" latinLnBrk="0" hangingPunct="1">
                        <a:defRPr sz="1200" kern="1200">
                          <a:solidFill>
                            <a:schemeClr val="dk1"/>
                          </a:solidFill>
                          <a:latin typeface="Calibri" panose="020F0502020204030204"/>
                        </a:defRPr>
                      </a:lvl2pPr>
                      <a:lvl3pPr marL="609630" algn="l" defTabSz="609630" rtl="0" eaLnBrk="1" latinLnBrk="0" hangingPunct="1">
                        <a:defRPr sz="1200" kern="1200">
                          <a:solidFill>
                            <a:schemeClr val="dk1"/>
                          </a:solidFill>
                          <a:latin typeface="Calibri" panose="020F0502020204030204"/>
                        </a:defRPr>
                      </a:lvl3pPr>
                      <a:lvl4pPr marL="914446" algn="l" defTabSz="609630" rtl="0" eaLnBrk="1" latinLnBrk="0" hangingPunct="1">
                        <a:defRPr sz="1200" kern="1200">
                          <a:solidFill>
                            <a:schemeClr val="dk1"/>
                          </a:solidFill>
                          <a:latin typeface="Calibri" panose="020F0502020204030204"/>
                        </a:defRPr>
                      </a:lvl4pPr>
                      <a:lvl5pPr marL="1219261" algn="l" defTabSz="609630" rtl="0" eaLnBrk="1" latinLnBrk="0" hangingPunct="1">
                        <a:defRPr sz="1200" kern="1200">
                          <a:solidFill>
                            <a:schemeClr val="dk1"/>
                          </a:solidFill>
                          <a:latin typeface="Calibri" panose="020F0502020204030204"/>
                        </a:defRPr>
                      </a:lvl5pPr>
                      <a:lvl6pPr marL="1524076" algn="l" defTabSz="609630" rtl="0" eaLnBrk="1" latinLnBrk="0" hangingPunct="1">
                        <a:defRPr sz="1200" kern="1200">
                          <a:solidFill>
                            <a:schemeClr val="dk1"/>
                          </a:solidFill>
                          <a:latin typeface="Calibri" panose="020F0502020204030204"/>
                        </a:defRPr>
                      </a:lvl6pPr>
                      <a:lvl7pPr marL="1828891" algn="l" defTabSz="609630" rtl="0" eaLnBrk="1" latinLnBrk="0" hangingPunct="1">
                        <a:defRPr sz="1200" kern="1200">
                          <a:solidFill>
                            <a:schemeClr val="dk1"/>
                          </a:solidFill>
                          <a:latin typeface="Calibri" panose="020F0502020204030204"/>
                        </a:defRPr>
                      </a:lvl7pPr>
                      <a:lvl8pPr marL="2133707" algn="l" defTabSz="609630" rtl="0" eaLnBrk="1" latinLnBrk="0" hangingPunct="1">
                        <a:defRPr sz="1200" kern="1200">
                          <a:solidFill>
                            <a:schemeClr val="dk1"/>
                          </a:solidFill>
                          <a:latin typeface="Calibri" panose="020F0502020204030204"/>
                        </a:defRPr>
                      </a:lvl8pPr>
                      <a:lvl9pPr marL="2438522" algn="l" defTabSz="609630" rtl="0" eaLnBrk="1" latinLnBrk="0" hangingPunct="1">
                        <a:defRPr sz="1200" kern="1200">
                          <a:solidFill>
                            <a:schemeClr val="dk1"/>
                          </a:solidFill>
                          <a:latin typeface="Calibri" panose="020F0502020204030204"/>
                        </a:defRPr>
                      </a:lvl9pPr>
                    </a:lstStyle>
                    <a:p>
                      <a:endParaRPr lang="en-US" sz="2000" dirty="0">
                        <a:cs typeface="+mj-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609630" rtl="0" eaLnBrk="1" latinLnBrk="0" hangingPunct="1">
                        <a:defRPr sz="1200" kern="1200">
                          <a:solidFill>
                            <a:schemeClr val="dk1"/>
                          </a:solidFill>
                          <a:latin typeface="Calibri" panose="020F0502020204030204"/>
                        </a:defRPr>
                      </a:lvl1pPr>
                      <a:lvl2pPr marL="304815" algn="l" defTabSz="609630" rtl="0" eaLnBrk="1" latinLnBrk="0" hangingPunct="1">
                        <a:defRPr sz="1200" kern="1200">
                          <a:solidFill>
                            <a:schemeClr val="dk1"/>
                          </a:solidFill>
                          <a:latin typeface="Calibri" panose="020F0502020204030204"/>
                        </a:defRPr>
                      </a:lvl2pPr>
                      <a:lvl3pPr marL="609630" algn="l" defTabSz="609630" rtl="0" eaLnBrk="1" latinLnBrk="0" hangingPunct="1">
                        <a:defRPr sz="1200" kern="1200">
                          <a:solidFill>
                            <a:schemeClr val="dk1"/>
                          </a:solidFill>
                          <a:latin typeface="Calibri" panose="020F0502020204030204"/>
                        </a:defRPr>
                      </a:lvl3pPr>
                      <a:lvl4pPr marL="914446" algn="l" defTabSz="609630" rtl="0" eaLnBrk="1" latinLnBrk="0" hangingPunct="1">
                        <a:defRPr sz="1200" kern="1200">
                          <a:solidFill>
                            <a:schemeClr val="dk1"/>
                          </a:solidFill>
                          <a:latin typeface="Calibri" panose="020F0502020204030204"/>
                        </a:defRPr>
                      </a:lvl4pPr>
                      <a:lvl5pPr marL="1219261" algn="l" defTabSz="609630" rtl="0" eaLnBrk="1" latinLnBrk="0" hangingPunct="1">
                        <a:defRPr sz="1200" kern="1200">
                          <a:solidFill>
                            <a:schemeClr val="dk1"/>
                          </a:solidFill>
                          <a:latin typeface="Calibri" panose="020F0502020204030204"/>
                        </a:defRPr>
                      </a:lvl5pPr>
                      <a:lvl6pPr marL="1524076" algn="l" defTabSz="609630" rtl="0" eaLnBrk="1" latinLnBrk="0" hangingPunct="1">
                        <a:defRPr sz="1200" kern="1200">
                          <a:solidFill>
                            <a:schemeClr val="dk1"/>
                          </a:solidFill>
                          <a:latin typeface="Calibri" panose="020F0502020204030204"/>
                        </a:defRPr>
                      </a:lvl6pPr>
                      <a:lvl7pPr marL="1828891" algn="l" defTabSz="609630" rtl="0" eaLnBrk="1" latinLnBrk="0" hangingPunct="1">
                        <a:defRPr sz="1200" kern="1200">
                          <a:solidFill>
                            <a:schemeClr val="dk1"/>
                          </a:solidFill>
                          <a:latin typeface="Calibri" panose="020F0502020204030204"/>
                        </a:defRPr>
                      </a:lvl7pPr>
                      <a:lvl8pPr marL="2133707" algn="l" defTabSz="609630" rtl="0" eaLnBrk="1" latinLnBrk="0" hangingPunct="1">
                        <a:defRPr sz="1200" kern="1200">
                          <a:solidFill>
                            <a:schemeClr val="dk1"/>
                          </a:solidFill>
                          <a:latin typeface="Calibri" panose="020F0502020204030204"/>
                        </a:defRPr>
                      </a:lvl8pPr>
                      <a:lvl9pPr marL="2438522" algn="l" defTabSz="609630" rtl="0" eaLnBrk="1" latinLnBrk="0" hangingPunct="1">
                        <a:defRPr sz="1200" kern="1200">
                          <a:solidFill>
                            <a:schemeClr val="dk1"/>
                          </a:solidFill>
                          <a:latin typeface="Calibri" panose="020F0502020204030204"/>
                        </a:defRPr>
                      </a:lvl9pPr>
                    </a:lstStyle>
                    <a:p>
                      <a:pPr algn="just" rtl="1"/>
                      <a:endParaRPr lang="en-US" sz="2000" dirty="0">
                        <a:cs typeface="+mj-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49515149"/>
                  </a:ext>
                </a:extLst>
              </a:tr>
              <a:tr h="417881">
                <a:tc>
                  <a:txBody>
                    <a:bodyPr/>
                    <a:lstStyle>
                      <a:lvl1pPr marL="0" algn="l" defTabSz="609630" rtl="0" eaLnBrk="1" latinLnBrk="0" hangingPunct="1">
                        <a:defRPr sz="1200" kern="1200">
                          <a:solidFill>
                            <a:schemeClr val="dk1"/>
                          </a:solidFill>
                          <a:latin typeface="Calibri" panose="020F0502020204030204"/>
                        </a:defRPr>
                      </a:lvl1pPr>
                      <a:lvl2pPr marL="304815" algn="l" defTabSz="609630" rtl="0" eaLnBrk="1" latinLnBrk="0" hangingPunct="1">
                        <a:defRPr sz="1200" kern="1200">
                          <a:solidFill>
                            <a:schemeClr val="dk1"/>
                          </a:solidFill>
                          <a:latin typeface="Calibri" panose="020F0502020204030204"/>
                        </a:defRPr>
                      </a:lvl2pPr>
                      <a:lvl3pPr marL="609630" algn="l" defTabSz="609630" rtl="0" eaLnBrk="1" latinLnBrk="0" hangingPunct="1">
                        <a:defRPr sz="1200" kern="1200">
                          <a:solidFill>
                            <a:schemeClr val="dk1"/>
                          </a:solidFill>
                          <a:latin typeface="Calibri" panose="020F0502020204030204"/>
                        </a:defRPr>
                      </a:lvl3pPr>
                      <a:lvl4pPr marL="914446" algn="l" defTabSz="609630" rtl="0" eaLnBrk="1" latinLnBrk="0" hangingPunct="1">
                        <a:defRPr sz="1200" kern="1200">
                          <a:solidFill>
                            <a:schemeClr val="dk1"/>
                          </a:solidFill>
                          <a:latin typeface="Calibri" panose="020F0502020204030204"/>
                        </a:defRPr>
                      </a:lvl4pPr>
                      <a:lvl5pPr marL="1219261" algn="l" defTabSz="609630" rtl="0" eaLnBrk="1" latinLnBrk="0" hangingPunct="1">
                        <a:defRPr sz="1200" kern="1200">
                          <a:solidFill>
                            <a:schemeClr val="dk1"/>
                          </a:solidFill>
                          <a:latin typeface="Calibri" panose="020F0502020204030204"/>
                        </a:defRPr>
                      </a:lvl5pPr>
                      <a:lvl6pPr marL="1524076" algn="l" defTabSz="609630" rtl="0" eaLnBrk="1" latinLnBrk="0" hangingPunct="1">
                        <a:defRPr sz="1200" kern="1200">
                          <a:solidFill>
                            <a:schemeClr val="dk1"/>
                          </a:solidFill>
                          <a:latin typeface="Calibri" panose="020F0502020204030204"/>
                        </a:defRPr>
                      </a:lvl6pPr>
                      <a:lvl7pPr marL="1828891" algn="l" defTabSz="609630" rtl="0" eaLnBrk="1" latinLnBrk="0" hangingPunct="1">
                        <a:defRPr sz="1200" kern="1200">
                          <a:solidFill>
                            <a:schemeClr val="dk1"/>
                          </a:solidFill>
                          <a:latin typeface="Calibri" panose="020F0502020204030204"/>
                        </a:defRPr>
                      </a:lvl7pPr>
                      <a:lvl8pPr marL="2133707" algn="l" defTabSz="609630" rtl="0" eaLnBrk="1" latinLnBrk="0" hangingPunct="1">
                        <a:defRPr sz="1200" kern="1200">
                          <a:solidFill>
                            <a:schemeClr val="dk1"/>
                          </a:solidFill>
                          <a:latin typeface="Calibri" panose="020F0502020204030204"/>
                        </a:defRPr>
                      </a:lvl8pPr>
                      <a:lvl9pPr marL="2438522" algn="l" defTabSz="609630" rtl="0" eaLnBrk="1" latinLnBrk="0" hangingPunct="1">
                        <a:defRPr sz="1200" kern="1200">
                          <a:solidFill>
                            <a:schemeClr val="dk1"/>
                          </a:solidFill>
                          <a:latin typeface="Calibri" panose="020F0502020204030204"/>
                        </a:defRPr>
                      </a:lvl9pPr>
                    </a:lstStyle>
                    <a:p>
                      <a:endParaRPr lang="en-US" sz="2000">
                        <a:cs typeface="+mj-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609630" rtl="0" eaLnBrk="1" latinLnBrk="0" hangingPunct="1">
                        <a:defRPr sz="1200" kern="1200">
                          <a:solidFill>
                            <a:schemeClr val="dk1"/>
                          </a:solidFill>
                          <a:latin typeface="Calibri" panose="020F0502020204030204"/>
                        </a:defRPr>
                      </a:lvl1pPr>
                      <a:lvl2pPr marL="304815" algn="l" defTabSz="609630" rtl="0" eaLnBrk="1" latinLnBrk="0" hangingPunct="1">
                        <a:defRPr sz="1200" kern="1200">
                          <a:solidFill>
                            <a:schemeClr val="dk1"/>
                          </a:solidFill>
                          <a:latin typeface="Calibri" panose="020F0502020204030204"/>
                        </a:defRPr>
                      </a:lvl2pPr>
                      <a:lvl3pPr marL="609630" algn="l" defTabSz="609630" rtl="0" eaLnBrk="1" latinLnBrk="0" hangingPunct="1">
                        <a:defRPr sz="1200" kern="1200">
                          <a:solidFill>
                            <a:schemeClr val="dk1"/>
                          </a:solidFill>
                          <a:latin typeface="Calibri" panose="020F0502020204030204"/>
                        </a:defRPr>
                      </a:lvl3pPr>
                      <a:lvl4pPr marL="914446" algn="l" defTabSz="609630" rtl="0" eaLnBrk="1" latinLnBrk="0" hangingPunct="1">
                        <a:defRPr sz="1200" kern="1200">
                          <a:solidFill>
                            <a:schemeClr val="dk1"/>
                          </a:solidFill>
                          <a:latin typeface="Calibri" panose="020F0502020204030204"/>
                        </a:defRPr>
                      </a:lvl4pPr>
                      <a:lvl5pPr marL="1219261" algn="l" defTabSz="609630" rtl="0" eaLnBrk="1" latinLnBrk="0" hangingPunct="1">
                        <a:defRPr sz="1200" kern="1200">
                          <a:solidFill>
                            <a:schemeClr val="dk1"/>
                          </a:solidFill>
                          <a:latin typeface="Calibri" panose="020F0502020204030204"/>
                        </a:defRPr>
                      </a:lvl5pPr>
                      <a:lvl6pPr marL="1524076" algn="l" defTabSz="609630" rtl="0" eaLnBrk="1" latinLnBrk="0" hangingPunct="1">
                        <a:defRPr sz="1200" kern="1200">
                          <a:solidFill>
                            <a:schemeClr val="dk1"/>
                          </a:solidFill>
                          <a:latin typeface="Calibri" panose="020F0502020204030204"/>
                        </a:defRPr>
                      </a:lvl6pPr>
                      <a:lvl7pPr marL="1828891" algn="l" defTabSz="609630" rtl="0" eaLnBrk="1" latinLnBrk="0" hangingPunct="1">
                        <a:defRPr sz="1200" kern="1200">
                          <a:solidFill>
                            <a:schemeClr val="dk1"/>
                          </a:solidFill>
                          <a:latin typeface="Calibri" panose="020F0502020204030204"/>
                        </a:defRPr>
                      </a:lvl7pPr>
                      <a:lvl8pPr marL="2133707" algn="l" defTabSz="609630" rtl="0" eaLnBrk="1" latinLnBrk="0" hangingPunct="1">
                        <a:defRPr sz="1200" kern="1200">
                          <a:solidFill>
                            <a:schemeClr val="dk1"/>
                          </a:solidFill>
                          <a:latin typeface="Calibri" panose="020F0502020204030204"/>
                        </a:defRPr>
                      </a:lvl8pPr>
                      <a:lvl9pPr marL="2438522" algn="l" defTabSz="609630" rtl="0" eaLnBrk="1" latinLnBrk="0" hangingPunct="1">
                        <a:defRPr sz="1200" kern="1200">
                          <a:solidFill>
                            <a:schemeClr val="dk1"/>
                          </a:solidFill>
                          <a:latin typeface="Calibri" panose="020F0502020204030204"/>
                        </a:defRPr>
                      </a:lvl9pPr>
                    </a:lstStyle>
                    <a:p>
                      <a:endParaRPr lang="en-US" sz="2000" dirty="0">
                        <a:cs typeface="+mj-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609630" rtl="0" eaLnBrk="1" latinLnBrk="0" hangingPunct="1">
                        <a:defRPr sz="1200" kern="1200">
                          <a:solidFill>
                            <a:schemeClr val="dk1"/>
                          </a:solidFill>
                          <a:latin typeface="Calibri" panose="020F0502020204030204"/>
                        </a:defRPr>
                      </a:lvl1pPr>
                      <a:lvl2pPr marL="304815" algn="l" defTabSz="609630" rtl="0" eaLnBrk="1" latinLnBrk="0" hangingPunct="1">
                        <a:defRPr sz="1200" kern="1200">
                          <a:solidFill>
                            <a:schemeClr val="dk1"/>
                          </a:solidFill>
                          <a:latin typeface="Calibri" panose="020F0502020204030204"/>
                        </a:defRPr>
                      </a:lvl2pPr>
                      <a:lvl3pPr marL="609630" algn="l" defTabSz="609630" rtl="0" eaLnBrk="1" latinLnBrk="0" hangingPunct="1">
                        <a:defRPr sz="1200" kern="1200">
                          <a:solidFill>
                            <a:schemeClr val="dk1"/>
                          </a:solidFill>
                          <a:latin typeface="Calibri" panose="020F0502020204030204"/>
                        </a:defRPr>
                      </a:lvl3pPr>
                      <a:lvl4pPr marL="914446" algn="l" defTabSz="609630" rtl="0" eaLnBrk="1" latinLnBrk="0" hangingPunct="1">
                        <a:defRPr sz="1200" kern="1200">
                          <a:solidFill>
                            <a:schemeClr val="dk1"/>
                          </a:solidFill>
                          <a:latin typeface="Calibri" panose="020F0502020204030204"/>
                        </a:defRPr>
                      </a:lvl4pPr>
                      <a:lvl5pPr marL="1219261" algn="l" defTabSz="609630" rtl="0" eaLnBrk="1" latinLnBrk="0" hangingPunct="1">
                        <a:defRPr sz="1200" kern="1200">
                          <a:solidFill>
                            <a:schemeClr val="dk1"/>
                          </a:solidFill>
                          <a:latin typeface="Calibri" panose="020F0502020204030204"/>
                        </a:defRPr>
                      </a:lvl5pPr>
                      <a:lvl6pPr marL="1524076" algn="l" defTabSz="609630" rtl="0" eaLnBrk="1" latinLnBrk="0" hangingPunct="1">
                        <a:defRPr sz="1200" kern="1200">
                          <a:solidFill>
                            <a:schemeClr val="dk1"/>
                          </a:solidFill>
                          <a:latin typeface="Calibri" panose="020F0502020204030204"/>
                        </a:defRPr>
                      </a:lvl6pPr>
                      <a:lvl7pPr marL="1828891" algn="l" defTabSz="609630" rtl="0" eaLnBrk="1" latinLnBrk="0" hangingPunct="1">
                        <a:defRPr sz="1200" kern="1200">
                          <a:solidFill>
                            <a:schemeClr val="dk1"/>
                          </a:solidFill>
                          <a:latin typeface="Calibri" panose="020F0502020204030204"/>
                        </a:defRPr>
                      </a:lvl7pPr>
                      <a:lvl8pPr marL="2133707" algn="l" defTabSz="609630" rtl="0" eaLnBrk="1" latinLnBrk="0" hangingPunct="1">
                        <a:defRPr sz="1200" kern="1200">
                          <a:solidFill>
                            <a:schemeClr val="dk1"/>
                          </a:solidFill>
                          <a:latin typeface="Calibri" panose="020F0502020204030204"/>
                        </a:defRPr>
                      </a:lvl8pPr>
                      <a:lvl9pPr marL="2438522" algn="l" defTabSz="609630" rtl="0" eaLnBrk="1" latinLnBrk="0" hangingPunct="1">
                        <a:defRPr sz="1200" kern="1200">
                          <a:solidFill>
                            <a:schemeClr val="dk1"/>
                          </a:solidFill>
                          <a:latin typeface="Calibri" panose="020F0502020204030204"/>
                        </a:defRPr>
                      </a:lvl9pPr>
                    </a:lstStyle>
                    <a:p>
                      <a:pPr algn="just" rtl="1"/>
                      <a:endParaRPr lang="en-US" sz="2000" dirty="0">
                        <a:cs typeface="+mj-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05491635"/>
                  </a:ext>
                </a:extLst>
              </a:tr>
              <a:tr h="417881">
                <a:tc>
                  <a:txBody>
                    <a:bodyPr/>
                    <a:lstStyle>
                      <a:lvl1pPr marL="0" algn="l" defTabSz="609630" rtl="0" eaLnBrk="1" latinLnBrk="0" hangingPunct="1">
                        <a:defRPr sz="1200" kern="1200">
                          <a:solidFill>
                            <a:schemeClr val="dk1"/>
                          </a:solidFill>
                          <a:latin typeface="Calibri" panose="020F0502020204030204"/>
                        </a:defRPr>
                      </a:lvl1pPr>
                      <a:lvl2pPr marL="304815" algn="l" defTabSz="609630" rtl="0" eaLnBrk="1" latinLnBrk="0" hangingPunct="1">
                        <a:defRPr sz="1200" kern="1200">
                          <a:solidFill>
                            <a:schemeClr val="dk1"/>
                          </a:solidFill>
                          <a:latin typeface="Calibri" panose="020F0502020204030204"/>
                        </a:defRPr>
                      </a:lvl2pPr>
                      <a:lvl3pPr marL="609630" algn="l" defTabSz="609630" rtl="0" eaLnBrk="1" latinLnBrk="0" hangingPunct="1">
                        <a:defRPr sz="1200" kern="1200">
                          <a:solidFill>
                            <a:schemeClr val="dk1"/>
                          </a:solidFill>
                          <a:latin typeface="Calibri" panose="020F0502020204030204"/>
                        </a:defRPr>
                      </a:lvl3pPr>
                      <a:lvl4pPr marL="914446" algn="l" defTabSz="609630" rtl="0" eaLnBrk="1" latinLnBrk="0" hangingPunct="1">
                        <a:defRPr sz="1200" kern="1200">
                          <a:solidFill>
                            <a:schemeClr val="dk1"/>
                          </a:solidFill>
                          <a:latin typeface="Calibri" panose="020F0502020204030204"/>
                        </a:defRPr>
                      </a:lvl4pPr>
                      <a:lvl5pPr marL="1219261" algn="l" defTabSz="609630" rtl="0" eaLnBrk="1" latinLnBrk="0" hangingPunct="1">
                        <a:defRPr sz="1200" kern="1200">
                          <a:solidFill>
                            <a:schemeClr val="dk1"/>
                          </a:solidFill>
                          <a:latin typeface="Calibri" panose="020F0502020204030204"/>
                        </a:defRPr>
                      </a:lvl5pPr>
                      <a:lvl6pPr marL="1524076" algn="l" defTabSz="609630" rtl="0" eaLnBrk="1" latinLnBrk="0" hangingPunct="1">
                        <a:defRPr sz="1200" kern="1200">
                          <a:solidFill>
                            <a:schemeClr val="dk1"/>
                          </a:solidFill>
                          <a:latin typeface="Calibri" panose="020F0502020204030204"/>
                        </a:defRPr>
                      </a:lvl6pPr>
                      <a:lvl7pPr marL="1828891" algn="l" defTabSz="609630" rtl="0" eaLnBrk="1" latinLnBrk="0" hangingPunct="1">
                        <a:defRPr sz="1200" kern="1200">
                          <a:solidFill>
                            <a:schemeClr val="dk1"/>
                          </a:solidFill>
                          <a:latin typeface="Calibri" panose="020F0502020204030204"/>
                        </a:defRPr>
                      </a:lvl7pPr>
                      <a:lvl8pPr marL="2133707" algn="l" defTabSz="609630" rtl="0" eaLnBrk="1" latinLnBrk="0" hangingPunct="1">
                        <a:defRPr sz="1200" kern="1200">
                          <a:solidFill>
                            <a:schemeClr val="dk1"/>
                          </a:solidFill>
                          <a:latin typeface="Calibri" panose="020F0502020204030204"/>
                        </a:defRPr>
                      </a:lvl8pPr>
                      <a:lvl9pPr marL="2438522" algn="l" defTabSz="609630" rtl="0" eaLnBrk="1" latinLnBrk="0" hangingPunct="1">
                        <a:defRPr sz="1200" kern="1200">
                          <a:solidFill>
                            <a:schemeClr val="dk1"/>
                          </a:solidFill>
                          <a:latin typeface="Calibri" panose="020F0502020204030204"/>
                        </a:defRPr>
                      </a:lvl9pPr>
                    </a:lstStyle>
                    <a:p>
                      <a:endParaRPr lang="en-US" sz="2000">
                        <a:cs typeface="+mj-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609630" rtl="0" eaLnBrk="1" latinLnBrk="0" hangingPunct="1">
                        <a:defRPr sz="1200" kern="1200">
                          <a:solidFill>
                            <a:schemeClr val="dk1"/>
                          </a:solidFill>
                          <a:latin typeface="Calibri" panose="020F0502020204030204"/>
                        </a:defRPr>
                      </a:lvl1pPr>
                      <a:lvl2pPr marL="304815" algn="l" defTabSz="609630" rtl="0" eaLnBrk="1" latinLnBrk="0" hangingPunct="1">
                        <a:defRPr sz="1200" kern="1200">
                          <a:solidFill>
                            <a:schemeClr val="dk1"/>
                          </a:solidFill>
                          <a:latin typeface="Calibri" panose="020F0502020204030204"/>
                        </a:defRPr>
                      </a:lvl2pPr>
                      <a:lvl3pPr marL="609630" algn="l" defTabSz="609630" rtl="0" eaLnBrk="1" latinLnBrk="0" hangingPunct="1">
                        <a:defRPr sz="1200" kern="1200">
                          <a:solidFill>
                            <a:schemeClr val="dk1"/>
                          </a:solidFill>
                          <a:latin typeface="Calibri" panose="020F0502020204030204"/>
                        </a:defRPr>
                      </a:lvl3pPr>
                      <a:lvl4pPr marL="914446" algn="l" defTabSz="609630" rtl="0" eaLnBrk="1" latinLnBrk="0" hangingPunct="1">
                        <a:defRPr sz="1200" kern="1200">
                          <a:solidFill>
                            <a:schemeClr val="dk1"/>
                          </a:solidFill>
                          <a:latin typeface="Calibri" panose="020F0502020204030204"/>
                        </a:defRPr>
                      </a:lvl4pPr>
                      <a:lvl5pPr marL="1219261" algn="l" defTabSz="609630" rtl="0" eaLnBrk="1" latinLnBrk="0" hangingPunct="1">
                        <a:defRPr sz="1200" kern="1200">
                          <a:solidFill>
                            <a:schemeClr val="dk1"/>
                          </a:solidFill>
                          <a:latin typeface="Calibri" panose="020F0502020204030204"/>
                        </a:defRPr>
                      </a:lvl5pPr>
                      <a:lvl6pPr marL="1524076" algn="l" defTabSz="609630" rtl="0" eaLnBrk="1" latinLnBrk="0" hangingPunct="1">
                        <a:defRPr sz="1200" kern="1200">
                          <a:solidFill>
                            <a:schemeClr val="dk1"/>
                          </a:solidFill>
                          <a:latin typeface="Calibri" panose="020F0502020204030204"/>
                        </a:defRPr>
                      </a:lvl6pPr>
                      <a:lvl7pPr marL="1828891" algn="l" defTabSz="609630" rtl="0" eaLnBrk="1" latinLnBrk="0" hangingPunct="1">
                        <a:defRPr sz="1200" kern="1200">
                          <a:solidFill>
                            <a:schemeClr val="dk1"/>
                          </a:solidFill>
                          <a:latin typeface="Calibri" panose="020F0502020204030204"/>
                        </a:defRPr>
                      </a:lvl7pPr>
                      <a:lvl8pPr marL="2133707" algn="l" defTabSz="609630" rtl="0" eaLnBrk="1" latinLnBrk="0" hangingPunct="1">
                        <a:defRPr sz="1200" kern="1200">
                          <a:solidFill>
                            <a:schemeClr val="dk1"/>
                          </a:solidFill>
                          <a:latin typeface="Calibri" panose="020F0502020204030204"/>
                        </a:defRPr>
                      </a:lvl8pPr>
                      <a:lvl9pPr marL="2438522" algn="l" defTabSz="609630" rtl="0" eaLnBrk="1" latinLnBrk="0" hangingPunct="1">
                        <a:defRPr sz="1200" kern="1200">
                          <a:solidFill>
                            <a:schemeClr val="dk1"/>
                          </a:solidFill>
                          <a:latin typeface="Calibri" panose="020F0502020204030204"/>
                        </a:defRPr>
                      </a:lvl9pPr>
                    </a:lstStyle>
                    <a:p>
                      <a:endParaRPr lang="en-US" sz="2000" dirty="0">
                        <a:cs typeface="+mj-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609630" rtl="0" eaLnBrk="1" latinLnBrk="0" hangingPunct="1">
                        <a:defRPr sz="1200" kern="1200">
                          <a:solidFill>
                            <a:schemeClr val="dk1"/>
                          </a:solidFill>
                          <a:latin typeface="Calibri" panose="020F0502020204030204"/>
                        </a:defRPr>
                      </a:lvl1pPr>
                      <a:lvl2pPr marL="304815" algn="l" defTabSz="609630" rtl="0" eaLnBrk="1" latinLnBrk="0" hangingPunct="1">
                        <a:defRPr sz="1200" kern="1200">
                          <a:solidFill>
                            <a:schemeClr val="dk1"/>
                          </a:solidFill>
                          <a:latin typeface="Calibri" panose="020F0502020204030204"/>
                        </a:defRPr>
                      </a:lvl2pPr>
                      <a:lvl3pPr marL="609630" algn="l" defTabSz="609630" rtl="0" eaLnBrk="1" latinLnBrk="0" hangingPunct="1">
                        <a:defRPr sz="1200" kern="1200">
                          <a:solidFill>
                            <a:schemeClr val="dk1"/>
                          </a:solidFill>
                          <a:latin typeface="Calibri" panose="020F0502020204030204"/>
                        </a:defRPr>
                      </a:lvl3pPr>
                      <a:lvl4pPr marL="914446" algn="l" defTabSz="609630" rtl="0" eaLnBrk="1" latinLnBrk="0" hangingPunct="1">
                        <a:defRPr sz="1200" kern="1200">
                          <a:solidFill>
                            <a:schemeClr val="dk1"/>
                          </a:solidFill>
                          <a:latin typeface="Calibri" panose="020F0502020204030204"/>
                        </a:defRPr>
                      </a:lvl4pPr>
                      <a:lvl5pPr marL="1219261" algn="l" defTabSz="609630" rtl="0" eaLnBrk="1" latinLnBrk="0" hangingPunct="1">
                        <a:defRPr sz="1200" kern="1200">
                          <a:solidFill>
                            <a:schemeClr val="dk1"/>
                          </a:solidFill>
                          <a:latin typeface="Calibri" panose="020F0502020204030204"/>
                        </a:defRPr>
                      </a:lvl5pPr>
                      <a:lvl6pPr marL="1524076" algn="l" defTabSz="609630" rtl="0" eaLnBrk="1" latinLnBrk="0" hangingPunct="1">
                        <a:defRPr sz="1200" kern="1200">
                          <a:solidFill>
                            <a:schemeClr val="dk1"/>
                          </a:solidFill>
                          <a:latin typeface="Calibri" panose="020F0502020204030204"/>
                        </a:defRPr>
                      </a:lvl6pPr>
                      <a:lvl7pPr marL="1828891" algn="l" defTabSz="609630" rtl="0" eaLnBrk="1" latinLnBrk="0" hangingPunct="1">
                        <a:defRPr sz="1200" kern="1200">
                          <a:solidFill>
                            <a:schemeClr val="dk1"/>
                          </a:solidFill>
                          <a:latin typeface="Calibri" panose="020F0502020204030204"/>
                        </a:defRPr>
                      </a:lvl7pPr>
                      <a:lvl8pPr marL="2133707" algn="l" defTabSz="609630" rtl="0" eaLnBrk="1" latinLnBrk="0" hangingPunct="1">
                        <a:defRPr sz="1200" kern="1200">
                          <a:solidFill>
                            <a:schemeClr val="dk1"/>
                          </a:solidFill>
                          <a:latin typeface="Calibri" panose="020F0502020204030204"/>
                        </a:defRPr>
                      </a:lvl8pPr>
                      <a:lvl9pPr marL="2438522" algn="l" defTabSz="609630" rtl="0" eaLnBrk="1" latinLnBrk="0" hangingPunct="1">
                        <a:defRPr sz="1200" kern="1200">
                          <a:solidFill>
                            <a:schemeClr val="dk1"/>
                          </a:solidFill>
                          <a:latin typeface="Calibri" panose="020F0502020204030204"/>
                        </a:defRPr>
                      </a:lvl9pPr>
                    </a:lstStyle>
                    <a:p>
                      <a:pPr algn="just" rtl="1"/>
                      <a:endParaRPr lang="en-US" sz="2000" dirty="0">
                        <a:cs typeface="+mj-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07715987"/>
                  </a:ext>
                </a:extLst>
              </a:tr>
              <a:tr h="417881">
                <a:tc>
                  <a:txBody>
                    <a:bodyPr/>
                    <a:lstStyle>
                      <a:lvl1pPr marL="0" algn="l" defTabSz="609630" rtl="0" eaLnBrk="1" latinLnBrk="0" hangingPunct="1">
                        <a:defRPr sz="1200" kern="1200">
                          <a:solidFill>
                            <a:schemeClr val="dk1"/>
                          </a:solidFill>
                          <a:latin typeface="Calibri" panose="020F0502020204030204"/>
                        </a:defRPr>
                      </a:lvl1pPr>
                      <a:lvl2pPr marL="304815" algn="l" defTabSz="609630" rtl="0" eaLnBrk="1" latinLnBrk="0" hangingPunct="1">
                        <a:defRPr sz="1200" kern="1200">
                          <a:solidFill>
                            <a:schemeClr val="dk1"/>
                          </a:solidFill>
                          <a:latin typeface="Calibri" panose="020F0502020204030204"/>
                        </a:defRPr>
                      </a:lvl2pPr>
                      <a:lvl3pPr marL="609630" algn="l" defTabSz="609630" rtl="0" eaLnBrk="1" latinLnBrk="0" hangingPunct="1">
                        <a:defRPr sz="1200" kern="1200">
                          <a:solidFill>
                            <a:schemeClr val="dk1"/>
                          </a:solidFill>
                          <a:latin typeface="Calibri" panose="020F0502020204030204"/>
                        </a:defRPr>
                      </a:lvl3pPr>
                      <a:lvl4pPr marL="914446" algn="l" defTabSz="609630" rtl="0" eaLnBrk="1" latinLnBrk="0" hangingPunct="1">
                        <a:defRPr sz="1200" kern="1200">
                          <a:solidFill>
                            <a:schemeClr val="dk1"/>
                          </a:solidFill>
                          <a:latin typeface="Calibri" panose="020F0502020204030204"/>
                        </a:defRPr>
                      </a:lvl4pPr>
                      <a:lvl5pPr marL="1219261" algn="l" defTabSz="609630" rtl="0" eaLnBrk="1" latinLnBrk="0" hangingPunct="1">
                        <a:defRPr sz="1200" kern="1200">
                          <a:solidFill>
                            <a:schemeClr val="dk1"/>
                          </a:solidFill>
                          <a:latin typeface="Calibri" panose="020F0502020204030204"/>
                        </a:defRPr>
                      </a:lvl5pPr>
                      <a:lvl6pPr marL="1524076" algn="l" defTabSz="609630" rtl="0" eaLnBrk="1" latinLnBrk="0" hangingPunct="1">
                        <a:defRPr sz="1200" kern="1200">
                          <a:solidFill>
                            <a:schemeClr val="dk1"/>
                          </a:solidFill>
                          <a:latin typeface="Calibri" panose="020F0502020204030204"/>
                        </a:defRPr>
                      </a:lvl6pPr>
                      <a:lvl7pPr marL="1828891" algn="l" defTabSz="609630" rtl="0" eaLnBrk="1" latinLnBrk="0" hangingPunct="1">
                        <a:defRPr sz="1200" kern="1200">
                          <a:solidFill>
                            <a:schemeClr val="dk1"/>
                          </a:solidFill>
                          <a:latin typeface="Calibri" panose="020F0502020204030204"/>
                        </a:defRPr>
                      </a:lvl7pPr>
                      <a:lvl8pPr marL="2133707" algn="l" defTabSz="609630" rtl="0" eaLnBrk="1" latinLnBrk="0" hangingPunct="1">
                        <a:defRPr sz="1200" kern="1200">
                          <a:solidFill>
                            <a:schemeClr val="dk1"/>
                          </a:solidFill>
                          <a:latin typeface="Calibri" panose="020F0502020204030204"/>
                        </a:defRPr>
                      </a:lvl8pPr>
                      <a:lvl9pPr marL="2438522" algn="l" defTabSz="609630" rtl="0" eaLnBrk="1" latinLnBrk="0" hangingPunct="1">
                        <a:defRPr sz="1200" kern="1200">
                          <a:solidFill>
                            <a:schemeClr val="dk1"/>
                          </a:solidFill>
                          <a:latin typeface="Calibri" panose="020F0502020204030204"/>
                        </a:defRPr>
                      </a:lvl9pPr>
                    </a:lstStyle>
                    <a:p>
                      <a:endParaRPr lang="en-US" sz="2000">
                        <a:cs typeface="+mj-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609630" rtl="0" eaLnBrk="1" latinLnBrk="0" hangingPunct="1">
                        <a:defRPr sz="1200" kern="1200">
                          <a:solidFill>
                            <a:schemeClr val="dk1"/>
                          </a:solidFill>
                          <a:latin typeface="Calibri" panose="020F0502020204030204"/>
                        </a:defRPr>
                      </a:lvl1pPr>
                      <a:lvl2pPr marL="304815" algn="l" defTabSz="609630" rtl="0" eaLnBrk="1" latinLnBrk="0" hangingPunct="1">
                        <a:defRPr sz="1200" kern="1200">
                          <a:solidFill>
                            <a:schemeClr val="dk1"/>
                          </a:solidFill>
                          <a:latin typeface="Calibri" panose="020F0502020204030204"/>
                        </a:defRPr>
                      </a:lvl2pPr>
                      <a:lvl3pPr marL="609630" algn="l" defTabSz="609630" rtl="0" eaLnBrk="1" latinLnBrk="0" hangingPunct="1">
                        <a:defRPr sz="1200" kern="1200">
                          <a:solidFill>
                            <a:schemeClr val="dk1"/>
                          </a:solidFill>
                          <a:latin typeface="Calibri" panose="020F0502020204030204"/>
                        </a:defRPr>
                      </a:lvl3pPr>
                      <a:lvl4pPr marL="914446" algn="l" defTabSz="609630" rtl="0" eaLnBrk="1" latinLnBrk="0" hangingPunct="1">
                        <a:defRPr sz="1200" kern="1200">
                          <a:solidFill>
                            <a:schemeClr val="dk1"/>
                          </a:solidFill>
                          <a:latin typeface="Calibri" panose="020F0502020204030204"/>
                        </a:defRPr>
                      </a:lvl4pPr>
                      <a:lvl5pPr marL="1219261" algn="l" defTabSz="609630" rtl="0" eaLnBrk="1" latinLnBrk="0" hangingPunct="1">
                        <a:defRPr sz="1200" kern="1200">
                          <a:solidFill>
                            <a:schemeClr val="dk1"/>
                          </a:solidFill>
                          <a:latin typeface="Calibri" panose="020F0502020204030204"/>
                        </a:defRPr>
                      </a:lvl5pPr>
                      <a:lvl6pPr marL="1524076" algn="l" defTabSz="609630" rtl="0" eaLnBrk="1" latinLnBrk="0" hangingPunct="1">
                        <a:defRPr sz="1200" kern="1200">
                          <a:solidFill>
                            <a:schemeClr val="dk1"/>
                          </a:solidFill>
                          <a:latin typeface="Calibri" panose="020F0502020204030204"/>
                        </a:defRPr>
                      </a:lvl6pPr>
                      <a:lvl7pPr marL="1828891" algn="l" defTabSz="609630" rtl="0" eaLnBrk="1" latinLnBrk="0" hangingPunct="1">
                        <a:defRPr sz="1200" kern="1200">
                          <a:solidFill>
                            <a:schemeClr val="dk1"/>
                          </a:solidFill>
                          <a:latin typeface="Calibri" panose="020F0502020204030204"/>
                        </a:defRPr>
                      </a:lvl7pPr>
                      <a:lvl8pPr marL="2133707" algn="l" defTabSz="609630" rtl="0" eaLnBrk="1" latinLnBrk="0" hangingPunct="1">
                        <a:defRPr sz="1200" kern="1200">
                          <a:solidFill>
                            <a:schemeClr val="dk1"/>
                          </a:solidFill>
                          <a:latin typeface="Calibri" panose="020F0502020204030204"/>
                        </a:defRPr>
                      </a:lvl8pPr>
                      <a:lvl9pPr marL="2438522" algn="l" defTabSz="609630" rtl="0" eaLnBrk="1" latinLnBrk="0" hangingPunct="1">
                        <a:defRPr sz="1200" kern="1200">
                          <a:solidFill>
                            <a:schemeClr val="dk1"/>
                          </a:solidFill>
                          <a:latin typeface="Calibri" panose="020F0502020204030204"/>
                        </a:defRPr>
                      </a:lvl9pPr>
                    </a:lstStyle>
                    <a:p>
                      <a:endParaRPr lang="en-US" sz="2000" dirty="0">
                        <a:cs typeface="+mj-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609630" rtl="0" eaLnBrk="1" latinLnBrk="0" hangingPunct="1">
                        <a:defRPr sz="1200" kern="1200">
                          <a:solidFill>
                            <a:schemeClr val="dk1"/>
                          </a:solidFill>
                          <a:latin typeface="Calibri" panose="020F0502020204030204"/>
                        </a:defRPr>
                      </a:lvl1pPr>
                      <a:lvl2pPr marL="304815" algn="l" defTabSz="609630" rtl="0" eaLnBrk="1" latinLnBrk="0" hangingPunct="1">
                        <a:defRPr sz="1200" kern="1200">
                          <a:solidFill>
                            <a:schemeClr val="dk1"/>
                          </a:solidFill>
                          <a:latin typeface="Calibri" panose="020F0502020204030204"/>
                        </a:defRPr>
                      </a:lvl2pPr>
                      <a:lvl3pPr marL="609630" algn="l" defTabSz="609630" rtl="0" eaLnBrk="1" latinLnBrk="0" hangingPunct="1">
                        <a:defRPr sz="1200" kern="1200">
                          <a:solidFill>
                            <a:schemeClr val="dk1"/>
                          </a:solidFill>
                          <a:latin typeface="Calibri" panose="020F0502020204030204"/>
                        </a:defRPr>
                      </a:lvl3pPr>
                      <a:lvl4pPr marL="914446" algn="l" defTabSz="609630" rtl="0" eaLnBrk="1" latinLnBrk="0" hangingPunct="1">
                        <a:defRPr sz="1200" kern="1200">
                          <a:solidFill>
                            <a:schemeClr val="dk1"/>
                          </a:solidFill>
                          <a:latin typeface="Calibri" panose="020F0502020204030204"/>
                        </a:defRPr>
                      </a:lvl4pPr>
                      <a:lvl5pPr marL="1219261" algn="l" defTabSz="609630" rtl="0" eaLnBrk="1" latinLnBrk="0" hangingPunct="1">
                        <a:defRPr sz="1200" kern="1200">
                          <a:solidFill>
                            <a:schemeClr val="dk1"/>
                          </a:solidFill>
                          <a:latin typeface="Calibri" panose="020F0502020204030204"/>
                        </a:defRPr>
                      </a:lvl5pPr>
                      <a:lvl6pPr marL="1524076" algn="l" defTabSz="609630" rtl="0" eaLnBrk="1" latinLnBrk="0" hangingPunct="1">
                        <a:defRPr sz="1200" kern="1200">
                          <a:solidFill>
                            <a:schemeClr val="dk1"/>
                          </a:solidFill>
                          <a:latin typeface="Calibri" panose="020F0502020204030204"/>
                        </a:defRPr>
                      </a:lvl6pPr>
                      <a:lvl7pPr marL="1828891" algn="l" defTabSz="609630" rtl="0" eaLnBrk="1" latinLnBrk="0" hangingPunct="1">
                        <a:defRPr sz="1200" kern="1200">
                          <a:solidFill>
                            <a:schemeClr val="dk1"/>
                          </a:solidFill>
                          <a:latin typeface="Calibri" panose="020F0502020204030204"/>
                        </a:defRPr>
                      </a:lvl7pPr>
                      <a:lvl8pPr marL="2133707" algn="l" defTabSz="609630" rtl="0" eaLnBrk="1" latinLnBrk="0" hangingPunct="1">
                        <a:defRPr sz="1200" kern="1200">
                          <a:solidFill>
                            <a:schemeClr val="dk1"/>
                          </a:solidFill>
                          <a:latin typeface="Calibri" panose="020F0502020204030204"/>
                        </a:defRPr>
                      </a:lvl8pPr>
                      <a:lvl9pPr marL="2438522" algn="l" defTabSz="609630" rtl="0" eaLnBrk="1" latinLnBrk="0" hangingPunct="1">
                        <a:defRPr sz="1200" kern="1200">
                          <a:solidFill>
                            <a:schemeClr val="dk1"/>
                          </a:solidFill>
                          <a:latin typeface="Calibri" panose="020F0502020204030204"/>
                        </a:defRPr>
                      </a:lvl9pPr>
                    </a:lstStyle>
                    <a:p>
                      <a:pPr algn="just" rtl="1"/>
                      <a:endParaRPr lang="en-US" sz="2000" dirty="0">
                        <a:cs typeface="+mj-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92042969"/>
                  </a:ext>
                </a:extLst>
              </a:tr>
              <a:tr h="417881">
                <a:tc>
                  <a:txBody>
                    <a:bodyPr/>
                    <a:lstStyle>
                      <a:lvl1pPr marL="0" algn="l" defTabSz="609630" rtl="0" eaLnBrk="1" latinLnBrk="0" hangingPunct="1">
                        <a:defRPr sz="1200" kern="1200">
                          <a:solidFill>
                            <a:schemeClr val="dk1"/>
                          </a:solidFill>
                          <a:latin typeface="Calibri" panose="020F0502020204030204"/>
                        </a:defRPr>
                      </a:lvl1pPr>
                      <a:lvl2pPr marL="304815" algn="l" defTabSz="609630" rtl="0" eaLnBrk="1" latinLnBrk="0" hangingPunct="1">
                        <a:defRPr sz="1200" kern="1200">
                          <a:solidFill>
                            <a:schemeClr val="dk1"/>
                          </a:solidFill>
                          <a:latin typeface="Calibri" panose="020F0502020204030204"/>
                        </a:defRPr>
                      </a:lvl2pPr>
                      <a:lvl3pPr marL="609630" algn="l" defTabSz="609630" rtl="0" eaLnBrk="1" latinLnBrk="0" hangingPunct="1">
                        <a:defRPr sz="1200" kern="1200">
                          <a:solidFill>
                            <a:schemeClr val="dk1"/>
                          </a:solidFill>
                          <a:latin typeface="Calibri" panose="020F0502020204030204"/>
                        </a:defRPr>
                      </a:lvl3pPr>
                      <a:lvl4pPr marL="914446" algn="l" defTabSz="609630" rtl="0" eaLnBrk="1" latinLnBrk="0" hangingPunct="1">
                        <a:defRPr sz="1200" kern="1200">
                          <a:solidFill>
                            <a:schemeClr val="dk1"/>
                          </a:solidFill>
                          <a:latin typeface="Calibri" panose="020F0502020204030204"/>
                        </a:defRPr>
                      </a:lvl4pPr>
                      <a:lvl5pPr marL="1219261" algn="l" defTabSz="609630" rtl="0" eaLnBrk="1" latinLnBrk="0" hangingPunct="1">
                        <a:defRPr sz="1200" kern="1200">
                          <a:solidFill>
                            <a:schemeClr val="dk1"/>
                          </a:solidFill>
                          <a:latin typeface="Calibri" panose="020F0502020204030204"/>
                        </a:defRPr>
                      </a:lvl5pPr>
                      <a:lvl6pPr marL="1524076" algn="l" defTabSz="609630" rtl="0" eaLnBrk="1" latinLnBrk="0" hangingPunct="1">
                        <a:defRPr sz="1200" kern="1200">
                          <a:solidFill>
                            <a:schemeClr val="dk1"/>
                          </a:solidFill>
                          <a:latin typeface="Calibri" panose="020F0502020204030204"/>
                        </a:defRPr>
                      </a:lvl6pPr>
                      <a:lvl7pPr marL="1828891" algn="l" defTabSz="609630" rtl="0" eaLnBrk="1" latinLnBrk="0" hangingPunct="1">
                        <a:defRPr sz="1200" kern="1200">
                          <a:solidFill>
                            <a:schemeClr val="dk1"/>
                          </a:solidFill>
                          <a:latin typeface="Calibri" panose="020F0502020204030204"/>
                        </a:defRPr>
                      </a:lvl7pPr>
                      <a:lvl8pPr marL="2133707" algn="l" defTabSz="609630" rtl="0" eaLnBrk="1" latinLnBrk="0" hangingPunct="1">
                        <a:defRPr sz="1200" kern="1200">
                          <a:solidFill>
                            <a:schemeClr val="dk1"/>
                          </a:solidFill>
                          <a:latin typeface="Calibri" panose="020F0502020204030204"/>
                        </a:defRPr>
                      </a:lvl8pPr>
                      <a:lvl9pPr marL="2438522" algn="l" defTabSz="609630" rtl="0" eaLnBrk="1" latinLnBrk="0" hangingPunct="1">
                        <a:defRPr sz="1200" kern="1200">
                          <a:solidFill>
                            <a:schemeClr val="dk1"/>
                          </a:solidFill>
                          <a:latin typeface="Calibri" panose="020F0502020204030204"/>
                        </a:defRPr>
                      </a:lvl9pPr>
                    </a:lstStyle>
                    <a:p>
                      <a:endParaRPr lang="en-US" sz="2000">
                        <a:cs typeface="+mj-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609630" rtl="0" eaLnBrk="1" latinLnBrk="0" hangingPunct="1">
                        <a:defRPr sz="1200" kern="1200">
                          <a:solidFill>
                            <a:schemeClr val="dk1"/>
                          </a:solidFill>
                          <a:latin typeface="Calibri" panose="020F0502020204030204"/>
                        </a:defRPr>
                      </a:lvl1pPr>
                      <a:lvl2pPr marL="304815" algn="l" defTabSz="609630" rtl="0" eaLnBrk="1" latinLnBrk="0" hangingPunct="1">
                        <a:defRPr sz="1200" kern="1200">
                          <a:solidFill>
                            <a:schemeClr val="dk1"/>
                          </a:solidFill>
                          <a:latin typeface="Calibri" panose="020F0502020204030204"/>
                        </a:defRPr>
                      </a:lvl2pPr>
                      <a:lvl3pPr marL="609630" algn="l" defTabSz="609630" rtl="0" eaLnBrk="1" latinLnBrk="0" hangingPunct="1">
                        <a:defRPr sz="1200" kern="1200">
                          <a:solidFill>
                            <a:schemeClr val="dk1"/>
                          </a:solidFill>
                          <a:latin typeface="Calibri" panose="020F0502020204030204"/>
                        </a:defRPr>
                      </a:lvl3pPr>
                      <a:lvl4pPr marL="914446" algn="l" defTabSz="609630" rtl="0" eaLnBrk="1" latinLnBrk="0" hangingPunct="1">
                        <a:defRPr sz="1200" kern="1200">
                          <a:solidFill>
                            <a:schemeClr val="dk1"/>
                          </a:solidFill>
                          <a:latin typeface="Calibri" panose="020F0502020204030204"/>
                        </a:defRPr>
                      </a:lvl4pPr>
                      <a:lvl5pPr marL="1219261" algn="l" defTabSz="609630" rtl="0" eaLnBrk="1" latinLnBrk="0" hangingPunct="1">
                        <a:defRPr sz="1200" kern="1200">
                          <a:solidFill>
                            <a:schemeClr val="dk1"/>
                          </a:solidFill>
                          <a:latin typeface="Calibri" panose="020F0502020204030204"/>
                        </a:defRPr>
                      </a:lvl5pPr>
                      <a:lvl6pPr marL="1524076" algn="l" defTabSz="609630" rtl="0" eaLnBrk="1" latinLnBrk="0" hangingPunct="1">
                        <a:defRPr sz="1200" kern="1200">
                          <a:solidFill>
                            <a:schemeClr val="dk1"/>
                          </a:solidFill>
                          <a:latin typeface="Calibri" panose="020F0502020204030204"/>
                        </a:defRPr>
                      </a:lvl6pPr>
                      <a:lvl7pPr marL="1828891" algn="l" defTabSz="609630" rtl="0" eaLnBrk="1" latinLnBrk="0" hangingPunct="1">
                        <a:defRPr sz="1200" kern="1200">
                          <a:solidFill>
                            <a:schemeClr val="dk1"/>
                          </a:solidFill>
                          <a:latin typeface="Calibri" panose="020F0502020204030204"/>
                        </a:defRPr>
                      </a:lvl7pPr>
                      <a:lvl8pPr marL="2133707" algn="l" defTabSz="609630" rtl="0" eaLnBrk="1" latinLnBrk="0" hangingPunct="1">
                        <a:defRPr sz="1200" kern="1200">
                          <a:solidFill>
                            <a:schemeClr val="dk1"/>
                          </a:solidFill>
                          <a:latin typeface="Calibri" panose="020F0502020204030204"/>
                        </a:defRPr>
                      </a:lvl8pPr>
                      <a:lvl9pPr marL="2438522" algn="l" defTabSz="609630" rtl="0" eaLnBrk="1" latinLnBrk="0" hangingPunct="1">
                        <a:defRPr sz="1200" kern="1200">
                          <a:solidFill>
                            <a:schemeClr val="dk1"/>
                          </a:solidFill>
                          <a:latin typeface="Calibri" panose="020F0502020204030204"/>
                        </a:defRPr>
                      </a:lvl9pPr>
                    </a:lstStyle>
                    <a:p>
                      <a:endParaRPr lang="en-US" sz="2000" dirty="0">
                        <a:cs typeface="+mj-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609630" rtl="0" eaLnBrk="1" latinLnBrk="0" hangingPunct="1">
                        <a:defRPr sz="1200" kern="1200">
                          <a:solidFill>
                            <a:schemeClr val="dk1"/>
                          </a:solidFill>
                          <a:latin typeface="Calibri" panose="020F0502020204030204"/>
                        </a:defRPr>
                      </a:lvl1pPr>
                      <a:lvl2pPr marL="304815" algn="l" defTabSz="609630" rtl="0" eaLnBrk="1" latinLnBrk="0" hangingPunct="1">
                        <a:defRPr sz="1200" kern="1200">
                          <a:solidFill>
                            <a:schemeClr val="dk1"/>
                          </a:solidFill>
                          <a:latin typeface="Calibri" panose="020F0502020204030204"/>
                        </a:defRPr>
                      </a:lvl2pPr>
                      <a:lvl3pPr marL="609630" algn="l" defTabSz="609630" rtl="0" eaLnBrk="1" latinLnBrk="0" hangingPunct="1">
                        <a:defRPr sz="1200" kern="1200">
                          <a:solidFill>
                            <a:schemeClr val="dk1"/>
                          </a:solidFill>
                          <a:latin typeface="Calibri" panose="020F0502020204030204"/>
                        </a:defRPr>
                      </a:lvl3pPr>
                      <a:lvl4pPr marL="914446" algn="l" defTabSz="609630" rtl="0" eaLnBrk="1" latinLnBrk="0" hangingPunct="1">
                        <a:defRPr sz="1200" kern="1200">
                          <a:solidFill>
                            <a:schemeClr val="dk1"/>
                          </a:solidFill>
                          <a:latin typeface="Calibri" panose="020F0502020204030204"/>
                        </a:defRPr>
                      </a:lvl4pPr>
                      <a:lvl5pPr marL="1219261" algn="l" defTabSz="609630" rtl="0" eaLnBrk="1" latinLnBrk="0" hangingPunct="1">
                        <a:defRPr sz="1200" kern="1200">
                          <a:solidFill>
                            <a:schemeClr val="dk1"/>
                          </a:solidFill>
                          <a:latin typeface="Calibri" panose="020F0502020204030204"/>
                        </a:defRPr>
                      </a:lvl5pPr>
                      <a:lvl6pPr marL="1524076" algn="l" defTabSz="609630" rtl="0" eaLnBrk="1" latinLnBrk="0" hangingPunct="1">
                        <a:defRPr sz="1200" kern="1200">
                          <a:solidFill>
                            <a:schemeClr val="dk1"/>
                          </a:solidFill>
                          <a:latin typeface="Calibri" panose="020F0502020204030204"/>
                        </a:defRPr>
                      </a:lvl6pPr>
                      <a:lvl7pPr marL="1828891" algn="l" defTabSz="609630" rtl="0" eaLnBrk="1" latinLnBrk="0" hangingPunct="1">
                        <a:defRPr sz="1200" kern="1200">
                          <a:solidFill>
                            <a:schemeClr val="dk1"/>
                          </a:solidFill>
                          <a:latin typeface="Calibri" panose="020F0502020204030204"/>
                        </a:defRPr>
                      </a:lvl7pPr>
                      <a:lvl8pPr marL="2133707" algn="l" defTabSz="609630" rtl="0" eaLnBrk="1" latinLnBrk="0" hangingPunct="1">
                        <a:defRPr sz="1200" kern="1200">
                          <a:solidFill>
                            <a:schemeClr val="dk1"/>
                          </a:solidFill>
                          <a:latin typeface="Calibri" panose="020F0502020204030204"/>
                        </a:defRPr>
                      </a:lvl8pPr>
                      <a:lvl9pPr marL="2438522" algn="l" defTabSz="609630" rtl="0" eaLnBrk="1" latinLnBrk="0" hangingPunct="1">
                        <a:defRPr sz="1200" kern="1200">
                          <a:solidFill>
                            <a:schemeClr val="dk1"/>
                          </a:solidFill>
                          <a:latin typeface="Calibri" panose="020F0502020204030204"/>
                        </a:defRPr>
                      </a:lvl9pPr>
                    </a:lstStyle>
                    <a:p>
                      <a:pPr algn="just" rtl="1"/>
                      <a:endParaRPr lang="en-US" sz="2000" dirty="0">
                        <a:cs typeface="+mj-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67262008"/>
                  </a:ext>
                </a:extLst>
              </a:tr>
              <a:tr h="417881">
                <a:tc>
                  <a:txBody>
                    <a:bodyPr/>
                    <a:lstStyle>
                      <a:lvl1pPr marL="0" algn="l" defTabSz="609630" rtl="0" eaLnBrk="1" latinLnBrk="0" hangingPunct="1">
                        <a:defRPr sz="1200" kern="1200">
                          <a:solidFill>
                            <a:schemeClr val="dk1"/>
                          </a:solidFill>
                          <a:latin typeface="Calibri" panose="020F0502020204030204"/>
                        </a:defRPr>
                      </a:lvl1pPr>
                      <a:lvl2pPr marL="304815" algn="l" defTabSz="609630" rtl="0" eaLnBrk="1" latinLnBrk="0" hangingPunct="1">
                        <a:defRPr sz="1200" kern="1200">
                          <a:solidFill>
                            <a:schemeClr val="dk1"/>
                          </a:solidFill>
                          <a:latin typeface="Calibri" panose="020F0502020204030204"/>
                        </a:defRPr>
                      </a:lvl2pPr>
                      <a:lvl3pPr marL="609630" algn="l" defTabSz="609630" rtl="0" eaLnBrk="1" latinLnBrk="0" hangingPunct="1">
                        <a:defRPr sz="1200" kern="1200">
                          <a:solidFill>
                            <a:schemeClr val="dk1"/>
                          </a:solidFill>
                          <a:latin typeface="Calibri" panose="020F0502020204030204"/>
                        </a:defRPr>
                      </a:lvl3pPr>
                      <a:lvl4pPr marL="914446" algn="l" defTabSz="609630" rtl="0" eaLnBrk="1" latinLnBrk="0" hangingPunct="1">
                        <a:defRPr sz="1200" kern="1200">
                          <a:solidFill>
                            <a:schemeClr val="dk1"/>
                          </a:solidFill>
                          <a:latin typeface="Calibri" panose="020F0502020204030204"/>
                        </a:defRPr>
                      </a:lvl4pPr>
                      <a:lvl5pPr marL="1219261" algn="l" defTabSz="609630" rtl="0" eaLnBrk="1" latinLnBrk="0" hangingPunct="1">
                        <a:defRPr sz="1200" kern="1200">
                          <a:solidFill>
                            <a:schemeClr val="dk1"/>
                          </a:solidFill>
                          <a:latin typeface="Calibri" panose="020F0502020204030204"/>
                        </a:defRPr>
                      </a:lvl5pPr>
                      <a:lvl6pPr marL="1524076" algn="l" defTabSz="609630" rtl="0" eaLnBrk="1" latinLnBrk="0" hangingPunct="1">
                        <a:defRPr sz="1200" kern="1200">
                          <a:solidFill>
                            <a:schemeClr val="dk1"/>
                          </a:solidFill>
                          <a:latin typeface="Calibri" panose="020F0502020204030204"/>
                        </a:defRPr>
                      </a:lvl6pPr>
                      <a:lvl7pPr marL="1828891" algn="l" defTabSz="609630" rtl="0" eaLnBrk="1" latinLnBrk="0" hangingPunct="1">
                        <a:defRPr sz="1200" kern="1200">
                          <a:solidFill>
                            <a:schemeClr val="dk1"/>
                          </a:solidFill>
                          <a:latin typeface="Calibri" panose="020F0502020204030204"/>
                        </a:defRPr>
                      </a:lvl7pPr>
                      <a:lvl8pPr marL="2133707" algn="l" defTabSz="609630" rtl="0" eaLnBrk="1" latinLnBrk="0" hangingPunct="1">
                        <a:defRPr sz="1200" kern="1200">
                          <a:solidFill>
                            <a:schemeClr val="dk1"/>
                          </a:solidFill>
                          <a:latin typeface="Calibri" panose="020F0502020204030204"/>
                        </a:defRPr>
                      </a:lvl8pPr>
                      <a:lvl9pPr marL="2438522" algn="l" defTabSz="609630" rtl="0" eaLnBrk="1" latinLnBrk="0" hangingPunct="1">
                        <a:defRPr sz="1200" kern="1200">
                          <a:solidFill>
                            <a:schemeClr val="dk1"/>
                          </a:solidFill>
                          <a:latin typeface="Calibri" panose="020F0502020204030204"/>
                        </a:defRPr>
                      </a:lvl9pPr>
                    </a:lstStyle>
                    <a:p>
                      <a:endParaRPr lang="en-US" sz="2000">
                        <a:cs typeface="+mj-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609630" rtl="0" eaLnBrk="1" latinLnBrk="0" hangingPunct="1">
                        <a:defRPr sz="1200" kern="1200">
                          <a:solidFill>
                            <a:schemeClr val="dk1"/>
                          </a:solidFill>
                          <a:latin typeface="Calibri" panose="020F0502020204030204"/>
                        </a:defRPr>
                      </a:lvl1pPr>
                      <a:lvl2pPr marL="304815" algn="l" defTabSz="609630" rtl="0" eaLnBrk="1" latinLnBrk="0" hangingPunct="1">
                        <a:defRPr sz="1200" kern="1200">
                          <a:solidFill>
                            <a:schemeClr val="dk1"/>
                          </a:solidFill>
                          <a:latin typeface="Calibri" panose="020F0502020204030204"/>
                        </a:defRPr>
                      </a:lvl2pPr>
                      <a:lvl3pPr marL="609630" algn="l" defTabSz="609630" rtl="0" eaLnBrk="1" latinLnBrk="0" hangingPunct="1">
                        <a:defRPr sz="1200" kern="1200">
                          <a:solidFill>
                            <a:schemeClr val="dk1"/>
                          </a:solidFill>
                          <a:latin typeface="Calibri" panose="020F0502020204030204"/>
                        </a:defRPr>
                      </a:lvl3pPr>
                      <a:lvl4pPr marL="914446" algn="l" defTabSz="609630" rtl="0" eaLnBrk="1" latinLnBrk="0" hangingPunct="1">
                        <a:defRPr sz="1200" kern="1200">
                          <a:solidFill>
                            <a:schemeClr val="dk1"/>
                          </a:solidFill>
                          <a:latin typeface="Calibri" panose="020F0502020204030204"/>
                        </a:defRPr>
                      </a:lvl4pPr>
                      <a:lvl5pPr marL="1219261" algn="l" defTabSz="609630" rtl="0" eaLnBrk="1" latinLnBrk="0" hangingPunct="1">
                        <a:defRPr sz="1200" kern="1200">
                          <a:solidFill>
                            <a:schemeClr val="dk1"/>
                          </a:solidFill>
                          <a:latin typeface="Calibri" panose="020F0502020204030204"/>
                        </a:defRPr>
                      </a:lvl5pPr>
                      <a:lvl6pPr marL="1524076" algn="l" defTabSz="609630" rtl="0" eaLnBrk="1" latinLnBrk="0" hangingPunct="1">
                        <a:defRPr sz="1200" kern="1200">
                          <a:solidFill>
                            <a:schemeClr val="dk1"/>
                          </a:solidFill>
                          <a:latin typeface="Calibri" panose="020F0502020204030204"/>
                        </a:defRPr>
                      </a:lvl6pPr>
                      <a:lvl7pPr marL="1828891" algn="l" defTabSz="609630" rtl="0" eaLnBrk="1" latinLnBrk="0" hangingPunct="1">
                        <a:defRPr sz="1200" kern="1200">
                          <a:solidFill>
                            <a:schemeClr val="dk1"/>
                          </a:solidFill>
                          <a:latin typeface="Calibri" panose="020F0502020204030204"/>
                        </a:defRPr>
                      </a:lvl7pPr>
                      <a:lvl8pPr marL="2133707" algn="l" defTabSz="609630" rtl="0" eaLnBrk="1" latinLnBrk="0" hangingPunct="1">
                        <a:defRPr sz="1200" kern="1200">
                          <a:solidFill>
                            <a:schemeClr val="dk1"/>
                          </a:solidFill>
                          <a:latin typeface="Calibri" panose="020F0502020204030204"/>
                        </a:defRPr>
                      </a:lvl8pPr>
                      <a:lvl9pPr marL="2438522" algn="l" defTabSz="609630" rtl="0" eaLnBrk="1" latinLnBrk="0" hangingPunct="1">
                        <a:defRPr sz="1200" kern="1200">
                          <a:solidFill>
                            <a:schemeClr val="dk1"/>
                          </a:solidFill>
                          <a:latin typeface="Calibri" panose="020F0502020204030204"/>
                        </a:defRPr>
                      </a:lvl9pPr>
                    </a:lstStyle>
                    <a:p>
                      <a:endParaRPr lang="en-US" sz="2000" dirty="0">
                        <a:cs typeface="+mj-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609630" rtl="0" eaLnBrk="1" latinLnBrk="0" hangingPunct="1">
                        <a:defRPr sz="1200" kern="1200">
                          <a:solidFill>
                            <a:schemeClr val="dk1"/>
                          </a:solidFill>
                          <a:latin typeface="Calibri" panose="020F0502020204030204"/>
                        </a:defRPr>
                      </a:lvl1pPr>
                      <a:lvl2pPr marL="304815" algn="l" defTabSz="609630" rtl="0" eaLnBrk="1" latinLnBrk="0" hangingPunct="1">
                        <a:defRPr sz="1200" kern="1200">
                          <a:solidFill>
                            <a:schemeClr val="dk1"/>
                          </a:solidFill>
                          <a:latin typeface="Calibri" panose="020F0502020204030204"/>
                        </a:defRPr>
                      </a:lvl2pPr>
                      <a:lvl3pPr marL="609630" algn="l" defTabSz="609630" rtl="0" eaLnBrk="1" latinLnBrk="0" hangingPunct="1">
                        <a:defRPr sz="1200" kern="1200">
                          <a:solidFill>
                            <a:schemeClr val="dk1"/>
                          </a:solidFill>
                          <a:latin typeface="Calibri" panose="020F0502020204030204"/>
                        </a:defRPr>
                      </a:lvl3pPr>
                      <a:lvl4pPr marL="914446" algn="l" defTabSz="609630" rtl="0" eaLnBrk="1" latinLnBrk="0" hangingPunct="1">
                        <a:defRPr sz="1200" kern="1200">
                          <a:solidFill>
                            <a:schemeClr val="dk1"/>
                          </a:solidFill>
                          <a:latin typeface="Calibri" panose="020F0502020204030204"/>
                        </a:defRPr>
                      </a:lvl4pPr>
                      <a:lvl5pPr marL="1219261" algn="l" defTabSz="609630" rtl="0" eaLnBrk="1" latinLnBrk="0" hangingPunct="1">
                        <a:defRPr sz="1200" kern="1200">
                          <a:solidFill>
                            <a:schemeClr val="dk1"/>
                          </a:solidFill>
                          <a:latin typeface="Calibri" panose="020F0502020204030204"/>
                        </a:defRPr>
                      </a:lvl5pPr>
                      <a:lvl6pPr marL="1524076" algn="l" defTabSz="609630" rtl="0" eaLnBrk="1" latinLnBrk="0" hangingPunct="1">
                        <a:defRPr sz="1200" kern="1200">
                          <a:solidFill>
                            <a:schemeClr val="dk1"/>
                          </a:solidFill>
                          <a:latin typeface="Calibri" panose="020F0502020204030204"/>
                        </a:defRPr>
                      </a:lvl6pPr>
                      <a:lvl7pPr marL="1828891" algn="l" defTabSz="609630" rtl="0" eaLnBrk="1" latinLnBrk="0" hangingPunct="1">
                        <a:defRPr sz="1200" kern="1200">
                          <a:solidFill>
                            <a:schemeClr val="dk1"/>
                          </a:solidFill>
                          <a:latin typeface="Calibri" panose="020F0502020204030204"/>
                        </a:defRPr>
                      </a:lvl7pPr>
                      <a:lvl8pPr marL="2133707" algn="l" defTabSz="609630" rtl="0" eaLnBrk="1" latinLnBrk="0" hangingPunct="1">
                        <a:defRPr sz="1200" kern="1200">
                          <a:solidFill>
                            <a:schemeClr val="dk1"/>
                          </a:solidFill>
                          <a:latin typeface="Calibri" panose="020F0502020204030204"/>
                        </a:defRPr>
                      </a:lvl8pPr>
                      <a:lvl9pPr marL="2438522" algn="l" defTabSz="609630" rtl="0" eaLnBrk="1" latinLnBrk="0" hangingPunct="1">
                        <a:defRPr sz="1200" kern="1200">
                          <a:solidFill>
                            <a:schemeClr val="dk1"/>
                          </a:solidFill>
                          <a:latin typeface="Calibri" panose="020F0502020204030204"/>
                        </a:defRPr>
                      </a:lvl9pPr>
                    </a:lstStyle>
                    <a:p>
                      <a:pPr algn="just" rtl="1"/>
                      <a:endParaRPr lang="en-US" sz="2000" dirty="0">
                        <a:cs typeface="+mj-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02521939"/>
                  </a:ext>
                </a:extLst>
              </a:tr>
              <a:tr h="417881">
                <a:tc>
                  <a:txBody>
                    <a:bodyPr/>
                    <a:lstStyle/>
                    <a:p>
                      <a:endParaRPr lang="en-US" sz="2000" dirty="0">
                        <a:cs typeface="+mj-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cs typeface="+mj-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rtl="1"/>
                      <a:endParaRPr lang="en-US" sz="2000" dirty="0">
                        <a:cs typeface="+mj-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2951025"/>
                  </a:ext>
                </a:extLst>
              </a:tr>
            </a:tbl>
          </a:graphicData>
        </a:graphic>
      </p:graphicFrame>
    </p:spTree>
    <p:extLst>
      <p:ext uri="{BB962C8B-B14F-4D97-AF65-F5344CB8AC3E}">
        <p14:creationId xmlns:p14="http://schemas.microsoft.com/office/powerpoint/2010/main" val="30735138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_SLIDE_TYPE" val="6"/>
</p:tagLst>
</file>

<file path=ppt/tags/tag10.xml><?xml version="1.0" encoding="utf-8"?>
<p:tagLst xmlns:a="http://schemas.openxmlformats.org/drawingml/2006/main" xmlns:r="http://schemas.openxmlformats.org/officeDocument/2006/relationships" xmlns:p="http://schemas.openxmlformats.org/presentationml/2006/main">
  <p:tag name="SMARTLOCKSHAPE" val="No"/>
</p:tagLst>
</file>

<file path=ppt/tags/tag11.xml><?xml version="1.0" encoding="utf-8"?>
<p:tagLst xmlns:a="http://schemas.openxmlformats.org/drawingml/2006/main" xmlns:r="http://schemas.openxmlformats.org/officeDocument/2006/relationships" xmlns:p="http://schemas.openxmlformats.org/presentationml/2006/main">
  <p:tag name="SMARTLOCKSHAPE" val="No"/>
</p:tagLst>
</file>

<file path=ppt/tags/tag2.xml><?xml version="1.0" encoding="utf-8"?>
<p:tagLst xmlns:a="http://schemas.openxmlformats.org/drawingml/2006/main" xmlns:r="http://schemas.openxmlformats.org/officeDocument/2006/relationships" xmlns:p="http://schemas.openxmlformats.org/presentationml/2006/main">
  <p:tag name="SMARTLOCKSHAPE" val="No"/>
</p:tagLst>
</file>

<file path=ppt/tags/tag3.xml><?xml version="1.0" encoding="utf-8"?>
<p:tagLst xmlns:a="http://schemas.openxmlformats.org/drawingml/2006/main" xmlns:r="http://schemas.openxmlformats.org/officeDocument/2006/relationships" xmlns:p="http://schemas.openxmlformats.org/presentationml/2006/main">
  <p:tag name="SMARTLOCKSHAPE" val="No"/>
</p:tagLst>
</file>

<file path=ppt/tags/tag4.xml><?xml version="1.0" encoding="utf-8"?>
<p:tagLst xmlns:a="http://schemas.openxmlformats.org/drawingml/2006/main" xmlns:r="http://schemas.openxmlformats.org/officeDocument/2006/relationships" xmlns:p="http://schemas.openxmlformats.org/presentationml/2006/main">
  <p:tag name="SMARTLOCKSHAPE" val="No"/>
</p:tagLst>
</file>

<file path=ppt/tags/tag5.xml><?xml version="1.0" encoding="utf-8"?>
<p:tagLst xmlns:a="http://schemas.openxmlformats.org/drawingml/2006/main" xmlns:r="http://schemas.openxmlformats.org/officeDocument/2006/relationships" xmlns:p="http://schemas.openxmlformats.org/presentationml/2006/main">
  <p:tag name="SMARTLOCKSHAPE" val="No"/>
</p:tagLst>
</file>

<file path=ppt/tags/tag6.xml><?xml version="1.0" encoding="utf-8"?>
<p:tagLst xmlns:a="http://schemas.openxmlformats.org/drawingml/2006/main" xmlns:r="http://schemas.openxmlformats.org/officeDocument/2006/relationships" xmlns:p="http://schemas.openxmlformats.org/presentationml/2006/main">
  <p:tag name="SMARTLOCKSHAPE" val="No"/>
</p:tagLst>
</file>

<file path=ppt/tags/tag7.xml><?xml version="1.0" encoding="utf-8"?>
<p:tagLst xmlns:a="http://schemas.openxmlformats.org/drawingml/2006/main" xmlns:r="http://schemas.openxmlformats.org/officeDocument/2006/relationships" xmlns:p="http://schemas.openxmlformats.org/presentationml/2006/main">
  <p:tag name="SMARTLOCKSHAPE" val="No"/>
</p:tagLst>
</file>

<file path=ppt/tags/tag8.xml><?xml version="1.0" encoding="utf-8"?>
<p:tagLst xmlns:a="http://schemas.openxmlformats.org/drawingml/2006/main" xmlns:r="http://schemas.openxmlformats.org/officeDocument/2006/relationships" xmlns:p="http://schemas.openxmlformats.org/presentationml/2006/main">
  <p:tag name="SMARTLOCKSHAPE" val="No"/>
</p:tagLst>
</file>

<file path=ppt/tags/tag9.xml><?xml version="1.0" encoding="utf-8"?>
<p:tagLst xmlns:a="http://schemas.openxmlformats.org/drawingml/2006/main" xmlns:r="http://schemas.openxmlformats.org/officeDocument/2006/relationships" xmlns:p="http://schemas.openxmlformats.org/presentationml/2006/main">
  <p:tag name="SMARTLOCKSHAPE" val="No"/>
</p:tagLst>
</file>

<file path=ppt/theme/theme1.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77</Words>
  <Application>Microsoft Office PowerPoint</Application>
  <PresentationFormat>Widescreen</PresentationFormat>
  <Paragraphs>30</Paragraphs>
  <Slides>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Arial</vt:lpstr>
      <vt:lpstr>Calibri</vt:lpstr>
      <vt:lpstr>Simplified Arabic</vt:lpstr>
      <vt:lpstr>Tim]</vt:lpstr>
      <vt:lpstr>Times New Roman</vt:lpstr>
      <vt:lpstr>Wingdings</vt:lpstr>
      <vt:lpstr>9_Office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Aya Abu Shamma</dc:creator>
  <cp:lastModifiedBy>Dana Al Qaddi</cp:lastModifiedBy>
  <cp:revision>5</cp:revision>
  <dcterms:created xsi:type="dcterms:W3CDTF">2023-08-02T13:16:28Z</dcterms:created>
  <dcterms:modified xsi:type="dcterms:W3CDTF">2024-02-19T13:04:18Z</dcterms:modified>
</cp:coreProperties>
</file>