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31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25F8-B699-454D-8905-32EB9C92B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8F024-2350-4CEE-AF6B-94CC7FB23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16A7B-D590-4EB1-A45D-385D4C32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60209-A13F-4B9B-A9CE-8ABC5F98E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D59D5-CF90-4729-B618-857D45E7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5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58CB-EA4D-47F5-8D01-1A6C15C8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68DDE-00FE-4A32-AFB4-269BB9AB1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B61A6-54F4-456B-A00F-27CE79791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86D66-C9C0-459B-859B-FCA3F528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ADFF3-1044-4A0D-B747-99FB1021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4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56CDA-F309-4A87-B658-1D9C5A28F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A495A-E011-4955-9682-690FD32A9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593EA-ABC7-4EF0-ADCB-F93D6C3E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A03DC-DABE-4214-844C-26964604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B1022-C4F4-48BD-82CB-CA922244E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36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 not remove" hidden="1">
            <a:extLst>
              <a:ext uri="{FF2B5EF4-FFF2-40B4-BE49-F238E27FC236}">
                <a16:creationId xmlns:a16="http://schemas.microsoft.com/office/drawing/2014/main" id="{55AEF66C-5A40-4672-BF1E-38A61C8B372F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1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8B8FF-FD9D-48DA-9865-E0328C668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DEFAD-BE4C-41A9-8C70-C8515DE4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250F8-E39E-45B1-91D3-1A0C00B5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DE12B-28F0-4DED-9146-9E4E15AA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503A0-16FA-4A70-AFEF-CAFD8D0D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8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CF94D-2C58-4575-9849-92828013B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6CD1A-CD94-4AA9-8F4C-191FAD471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639A3-778D-4AA5-B7D1-14DE4BB7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9C108-8567-4658-BB35-BB518EF3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DEA2-7CE7-4503-AE4C-9171B1A1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5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1D272-08A7-4DE7-AFA0-42D058FA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050C5-A4BA-4762-953E-E23DC66FF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248B0-8B08-4E3A-937D-932284FF1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16EE1-6B62-4FFE-A2E1-921762EB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2D51-73E7-4E08-B156-C4D62AC1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39F2D-1AFB-43EA-9A5A-BE455BD6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2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32223-7838-48FC-A0A3-8D62D186F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46BFA-1B26-492B-8D4F-FEE6148AD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DD217-858D-43D2-8B78-DFCE98A98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818A3-9B1C-462F-94EE-71C73048E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86278-B232-4707-922F-9C4A3E07F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5CD76-0CCF-467F-823E-E7F50FDA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36D0B-D403-456E-B675-AAB63E87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D0D3A8-EFEC-485E-8401-9DF81C53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7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C48E2-64B5-4AE1-84C9-9DD1569B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B538A-4281-4366-82F8-FF687712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4C679-49F3-4EC8-9EAB-B1D6FF78C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52914-9A26-4778-AF15-BD70F7D2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9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71E1D4-2C09-4C38-B6A4-DC3060271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6A10C-45A1-4EF2-A9C6-42ACFFE9F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1C8C0-0C40-4588-BF68-B3C46FBE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A6D17-AC92-46A8-AA41-EAFD71DC7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0E2CA-FDA6-4116-BE03-A42EFC8A6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75D63-0396-4C0E-A661-42020683C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BE79E-3FF9-44A6-9801-20CD566A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0F94E-8BE1-41FE-807C-9A04AB1E3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8C198-1FC3-46B9-AD52-BDA6DDA0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8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914BA-105D-4F50-AB01-802A28918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C17FE-DF9E-4846-AA6E-E8C1A3C14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5D895-6623-4283-8044-3EE33FAB0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30682-8727-4EBF-9EB3-05638D57D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DB5E1-4314-4BE2-85E1-9F50E501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F9D57-52BB-4B43-BF88-68227A58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0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EBC05E-AB61-45C9-8E80-6A444BBDF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CF76B-5CAC-42A1-9B8A-A25C0B899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CF792-B6A4-48A3-95E6-21F8DD0F0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67CDD-75B8-40D6-9C90-D8DE889E5E0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0173B-E1F9-4963-9E2C-F8FC6B681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56138-7FF3-4FF8-ACD5-49FE690D5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90BFA-3D0E-4AF9-AE1F-7ECD2F1BA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53F75E1-E4E4-43B1-8A47-BC8FD53E5AF5}"/>
              </a:ext>
            </a:extLst>
          </p:cNvPr>
          <p:cNvSpPr txBox="1">
            <a:spLocks/>
          </p:cNvSpPr>
          <p:nvPr/>
        </p:nvSpPr>
        <p:spPr>
          <a:xfrm>
            <a:off x="473692" y="247857"/>
            <a:ext cx="11086511" cy="52322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 sz="1867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A08"/>
              </a:buClr>
              <a:buSzPts val="1400"/>
              <a:buFont typeface="Montserrat"/>
              <a:buNone/>
              <a:tabLst/>
              <a:defRPr/>
            </a:pP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  <a:sym typeface="Montserrat"/>
              </a:rPr>
              <a:t>انعكاس ذاتي</a:t>
            </a:r>
            <a:r>
              <a:rPr kumimoji="0" lang="ar-JO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  <a:sym typeface="Montserrat"/>
              </a:rPr>
              <a:t>: ما هي الدائرة الذهبية ل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  <a:sym typeface="Montserrat"/>
              </a:rPr>
              <a:t>مشروعك</a:t>
            </a:r>
            <a:r>
              <a:rPr kumimoji="0" lang="ar-JO" sz="2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  <a:sym typeface="Montserrat"/>
              </a:rPr>
              <a:t>؟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+mj-cs"/>
              <a:sym typeface="Montserra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71D744-F238-44F3-B269-BE730B613B95}"/>
              </a:ext>
            </a:extLst>
          </p:cNvPr>
          <p:cNvSpPr/>
          <p:nvPr/>
        </p:nvSpPr>
        <p:spPr>
          <a:xfrm>
            <a:off x="8499108" y="3983458"/>
            <a:ext cx="3374098" cy="2202124"/>
          </a:xfrm>
          <a:custGeom>
            <a:avLst/>
            <a:gdLst>
              <a:gd name="connsiteX0" fmla="*/ 0 w 3374098"/>
              <a:gd name="connsiteY0" fmla="*/ 0 h 2202124"/>
              <a:gd name="connsiteX1" fmla="*/ 573597 w 3374098"/>
              <a:gd name="connsiteY1" fmla="*/ 0 h 2202124"/>
              <a:gd name="connsiteX2" fmla="*/ 1282157 w 3374098"/>
              <a:gd name="connsiteY2" fmla="*/ 0 h 2202124"/>
              <a:gd name="connsiteX3" fmla="*/ 1889495 w 3374098"/>
              <a:gd name="connsiteY3" fmla="*/ 0 h 2202124"/>
              <a:gd name="connsiteX4" fmla="*/ 2530574 w 3374098"/>
              <a:gd name="connsiteY4" fmla="*/ 0 h 2202124"/>
              <a:gd name="connsiteX5" fmla="*/ 3374098 w 3374098"/>
              <a:gd name="connsiteY5" fmla="*/ 0 h 2202124"/>
              <a:gd name="connsiteX6" fmla="*/ 3374098 w 3374098"/>
              <a:gd name="connsiteY6" fmla="*/ 550531 h 2202124"/>
              <a:gd name="connsiteX7" fmla="*/ 3374098 w 3374098"/>
              <a:gd name="connsiteY7" fmla="*/ 1057020 h 2202124"/>
              <a:gd name="connsiteX8" fmla="*/ 3374098 w 3374098"/>
              <a:gd name="connsiteY8" fmla="*/ 1585529 h 2202124"/>
              <a:gd name="connsiteX9" fmla="*/ 3374098 w 3374098"/>
              <a:gd name="connsiteY9" fmla="*/ 2202124 h 2202124"/>
              <a:gd name="connsiteX10" fmla="*/ 2766760 w 3374098"/>
              <a:gd name="connsiteY10" fmla="*/ 2202124 h 2202124"/>
              <a:gd name="connsiteX11" fmla="*/ 2193164 w 3374098"/>
              <a:gd name="connsiteY11" fmla="*/ 2202124 h 2202124"/>
              <a:gd name="connsiteX12" fmla="*/ 1450862 w 3374098"/>
              <a:gd name="connsiteY12" fmla="*/ 2202124 h 2202124"/>
              <a:gd name="connsiteX13" fmla="*/ 843524 w 3374098"/>
              <a:gd name="connsiteY13" fmla="*/ 2202124 h 2202124"/>
              <a:gd name="connsiteX14" fmla="*/ 0 w 3374098"/>
              <a:gd name="connsiteY14" fmla="*/ 2202124 h 2202124"/>
              <a:gd name="connsiteX15" fmla="*/ 0 w 3374098"/>
              <a:gd name="connsiteY15" fmla="*/ 1629572 h 2202124"/>
              <a:gd name="connsiteX16" fmla="*/ 0 w 3374098"/>
              <a:gd name="connsiteY16" fmla="*/ 1057020 h 2202124"/>
              <a:gd name="connsiteX17" fmla="*/ 0 w 3374098"/>
              <a:gd name="connsiteY17" fmla="*/ 528510 h 2202124"/>
              <a:gd name="connsiteX18" fmla="*/ 0 w 3374098"/>
              <a:gd name="connsiteY18" fmla="*/ 0 h 220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374098" h="2202124" extrusionOk="0">
                <a:moveTo>
                  <a:pt x="0" y="0"/>
                </a:moveTo>
                <a:cubicBezTo>
                  <a:pt x="279329" y="-27481"/>
                  <a:pt x="337222" y="14399"/>
                  <a:pt x="573597" y="0"/>
                </a:cubicBezTo>
                <a:cubicBezTo>
                  <a:pt x="809972" y="-14399"/>
                  <a:pt x="1046253" y="-33026"/>
                  <a:pt x="1282157" y="0"/>
                </a:cubicBezTo>
                <a:cubicBezTo>
                  <a:pt x="1518061" y="33026"/>
                  <a:pt x="1637239" y="-12213"/>
                  <a:pt x="1889495" y="0"/>
                </a:cubicBezTo>
                <a:cubicBezTo>
                  <a:pt x="2141751" y="12213"/>
                  <a:pt x="2322255" y="29753"/>
                  <a:pt x="2530574" y="0"/>
                </a:cubicBezTo>
                <a:cubicBezTo>
                  <a:pt x="2738893" y="-29753"/>
                  <a:pt x="2954406" y="-5783"/>
                  <a:pt x="3374098" y="0"/>
                </a:cubicBezTo>
                <a:cubicBezTo>
                  <a:pt x="3346886" y="124514"/>
                  <a:pt x="3358742" y="411680"/>
                  <a:pt x="3374098" y="550531"/>
                </a:cubicBezTo>
                <a:cubicBezTo>
                  <a:pt x="3389454" y="689382"/>
                  <a:pt x="3358077" y="929165"/>
                  <a:pt x="3374098" y="1057020"/>
                </a:cubicBezTo>
                <a:cubicBezTo>
                  <a:pt x="3390119" y="1184875"/>
                  <a:pt x="3374239" y="1460552"/>
                  <a:pt x="3374098" y="1585529"/>
                </a:cubicBezTo>
                <a:cubicBezTo>
                  <a:pt x="3373957" y="1710506"/>
                  <a:pt x="3397044" y="2045614"/>
                  <a:pt x="3374098" y="2202124"/>
                </a:cubicBezTo>
                <a:cubicBezTo>
                  <a:pt x="3185009" y="2195917"/>
                  <a:pt x="2967000" y="2179050"/>
                  <a:pt x="2766760" y="2202124"/>
                </a:cubicBezTo>
                <a:cubicBezTo>
                  <a:pt x="2566520" y="2225198"/>
                  <a:pt x="2454014" y="2197115"/>
                  <a:pt x="2193164" y="2202124"/>
                </a:cubicBezTo>
                <a:cubicBezTo>
                  <a:pt x="1932314" y="2207133"/>
                  <a:pt x="1723450" y="2176093"/>
                  <a:pt x="1450862" y="2202124"/>
                </a:cubicBezTo>
                <a:cubicBezTo>
                  <a:pt x="1178274" y="2228155"/>
                  <a:pt x="1058219" y="2176124"/>
                  <a:pt x="843524" y="2202124"/>
                </a:cubicBezTo>
                <a:cubicBezTo>
                  <a:pt x="628829" y="2228124"/>
                  <a:pt x="362994" y="2240351"/>
                  <a:pt x="0" y="2202124"/>
                </a:cubicBezTo>
                <a:cubicBezTo>
                  <a:pt x="27944" y="2002331"/>
                  <a:pt x="3471" y="1745540"/>
                  <a:pt x="0" y="1629572"/>
                </a:cubicBezTo>
                <a:cubicBezTo>
                  <a:pt x="-3471" y="1513604"/>
                  <a:pt x="-11185" y="1188144"/>
                  <a:pt x="0" y="1057020"/>
                </a:cubicBezTo>
                <a:cubicBezTo>
                  <a:pt x="11185" y="925896"/>
                  <a:pt x="-3326" y="712430"/>
                  <a:pt x="0" y="528510"/>
                </a:cubicBezTo>
                <a:cubicBezTo>
                  <a:pt x="3326" y="344590"/>
                  <a:pt x="-4906" y="150910"/>
                  <a:pt x="0" y="0"/>
                </a:cubicBezTo>
                <a:close/>
              </a:path>
            </a:pathLst>
          </a:custGeom>
          <a:noFill/>
          <a:ln w="28575">
            <a:solidFill>
              <a:srgbClr val="CB1B4A"/>
            </a:solidFill>
            <a:extLst>
              <a:ext uri="{C807C97D-BFC1-408E-A445-0C87EB9F89A2}">
                <ask:lineSketchStyleProps xmlns:ask="http://schemas.microsoft.com/office/drawing/2018/sketchyshapes" sd="41389000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5BEF37-9DE6-4D39-B60E-20C039B6DDFD}"/>
              </a:ext>
            </a:extLst>
          </p:cNvPr>
          <p:cNvSpPr/>
          <p:nvPr/>
        </p:nvSpPr>
        <p:spPr>
          <a:xfrm>
            <a:off x="4455536" y="4020550"/>
            <a:ext cx="3374098" cy="2202124"/>
          </a:xfrm>
          <a:custGeom>
            <a:avLst/>
            <a:gdLst>
              <a:gd name="connsiteX0" fmla="*/ 0 w 3374098"/>
              <a:gd name="connsiteY0" fmla="*/ 0 h 2202124"/>
              <a:gd name="connsiteX1" fmla="*/ 573597 w 3374098"/>
              <a:gd name="connsiteY1" fmla="*/ 0 h 2202124"/>
              <a:gd name="connsiteX2" fmla="*/ 1282157 w 3374098"/>
              <a:gd name="connsiteY2" fmla="*/ 0 h 2202124"/>
              <a:gd name="connsiteX3" fmla="*/ 1889495 w 3374098"/>
              <a:gd name="connsiteY3" fmla="*/ 0 h 2202124"/>
              <a:gd name="connsiteX4" fmla="*/ 2530574 w 3374098"/>
              <a:gd name="connsiteY4" fmla="*/ 0 h 2202124"/>
              <a:gd name="connsiteX5" fmla="*/ 3374098 w 3374098"/>
              <a:gd name="connsiteY5" fmla="*/ 0 h 2202124"/>
              <a:gd name="connsiteX6" fmla="*/ 3374098 w 3374098"/>
              <a:gd name="connsiteY6" fmla="*/ 550531 h 2202124"/>
              <a:gd name="connsiteX7" fmla="*/ 3374098 w 3374098"/>
              <a:gd name="connsiteY7" fmla="*/ 1057020 h 2202124"/>
              <a:gd name="connsiteX8" fmla="*/ 3374098 w 3374098"/>
              <a:gd name="connsiteY8" fmla="*/ 1585529 h 2202124"/>
              <a:gd name="connsiteX9" fmla="*/ 3374098 w 3374098"/>
              <a:gd name="connsiteY9" fmla="*/ 2202124 h 2202124"/>
              <a:gd name="connsiteX10" fmla="*/ 2766760 w 3374098"/>
              <a:gd name="connsiteY10" fmla="*/ 2202124 h 2202124"/>
              <a:gd name="connsiteX11" fmla="*/ 2193164 w 3374098"/>
              <a:gd name="connsiteY11" fmla="*/ 2202124 h 2202124"/>
              <a:gd name="connsiteX12" fmla="*/ 1450862 w 3374098"/>
              <a:gd name="connsiteY12" fmla="*/ 2202124 h 2202124"/>
              <a:gd name="connsiteX13" fmla="*/ 843524 w 3374098"/>
              <a:gd name="connsiteY13" fmla="*/ 2202124 h 2202124"/>
              <a:gd name="connsiteX14" fmla="*/ 0 w 3374098"/>
              <a:gd name="connsiteY14" fmla="*/ 2202124 h 2202124"/>
              <a:gd name="connsiteX15" fmla="*/ 0 w 3374098"/>
              <a:gd name="connsiteY15" fmla="*/ 1629572 h 2202124"/>
              <a:gd name="connsiteX16" fmla="*/ 0 w 3374098"/>
              <a:gd name="connsiteY16" fmla="*/ 1057020 h 2202124"/>
              <a:gd name="connsiteX17" fmla="*/ 0 w 3374098"/>
              <a:gd name="connsiteY17" fmla="*/ 528510 h 2202124"/>
              <a:gd name="connsiteX18" fmla="*/ 0 w 3374098"/>
              <a:gd name="connsiteY18" fmla="*/ 0 h 220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374098" h="2202124" extrusionOk="0">
                <a:moveTo>
                  <a:pt x="0" y="0"/>
                </a:moveTo>
                <a:cubicBezTo>
                  <a:pt x="279329" y="-27481"/>
                  <a:pt x="337222" y="14399"/>
                  <a:pt x="573597" y="0"/>
                </a:cubicBezTo>
                <a:cubicBezTo>
                  <a:pt x="809972" y="-14399"/>
                  <a:pt x="1046253" y="-33026"/>
                  <a:pt x="1282157" y="0"/>
                </a:cubicBezTo>
                <a:cubicBezTo>
                  <a:pt x="1518061" y="33026"/>
                  <a:pt x="1637239" y="-12213"/>
                  <a:pt x="1889495" y="0"/>
                </a:cubicBezTo>
                <a:cubicBezTo>
                  <a:pt x="2141751" y="12213"/>
                  <a:pt x="2322255" y="29753"/>
                  <a:pt x="2530574" y="0"/>
                </a:cubicBezTo>
                <a:cubicBezTo>
                  <a:pt x="2738893" y="-29753"/>
                  <a:pt x="2954406" y="-5783"/>
                  <a:pt x="3374098" y="0"/>
                </a:cubicBezTo>
                <a:cubicBezTo>
                  <a:pt x="3346886" y="124514"/>
                  <a:pt x="3358742" y="411680"/>
                  <a:pt x="3374098" y="550531"/>
                </a:cubicBezTo>
                <a:cubicBezTo>
                  <a:pt x="3389454" y="689382"/>
                  <a:pt x="3358077" y="929165"/>
                  <a:pt x="3374098" y="1057020"/>
                </a:cubicBezTo>
                <a:cubicBezTo>
                  <a:pt x="3390119" y="1184875"/>
                  <a:pt x="3374239" y="1460552"/>
                  <a:pt x="3374098" y="1585529"/>
                </a:cubicBezTo>
                <a:cubicBezTo>
                  <a:pt x="3373957" y="1710506"/>
                  <a:pt x="3397044" y="2045614"/>
                  <a:pt x="3374098" y="2202124"/>
                </a:cubicBezTo>
                <a:cubicBezTo>
                  <a:pt x="3185009" y="2195917"/>
                  <a:pt x="2967000" y="2179050"/>
                  <a:pt x="2766760" y="2202124"/>
                </a:cubicBezTo>
                <a:cubicBezTo>
                  <a:pt x="2566520" y="2225198"/>
                  <a:pt x="2454014" y="2197115"/>
                  <a:pt x="2193164" y="2202124"/>
                </a:cubicBezTo>
                <a:cubicBezTo>
                  <a:pt x="1932314" y="2207133"/>
                  <a:pt x="1723450" y="2176093"/>
                  <a:pt x="1450862" y="2202124"/>
                </a:cubicBezTo>
                <a:cubicBezTo>
                  <a:pt x="1178274" y="2228155"/>
                  <a:pt x="1058219" y="2176124"/>
                  <a:pt x="843524" y="2202124"/>
                </a:cubicBezTo>
                <a:cubicBezTo>
                  <a:pt x="628829" y="2228124"/>
                  <a:pt x="362994" y="2240351"/>
                  <a:pt x="0" y="2202124"/>
                </a:cubicBezTo>
                <a:cubicBezTo>
                  <a:pt x="27944" y="2002331"/>
                  <a:pt x="3471" y="1745540"/>
                  <a:pt x="0" y="1629572"/>
                </a:cubicBezTo>
                <a:cubicBezTo>
                  <a:pt x="-3471" y="1513604"/>
                  <a:pt x="-11185" y="1188144"/>
                  <a:pt x="0" y="1057020"/>
                </a:cubicBezTo>
                <a:cubicBezTo>
                  <a:pt x="11185" y="925896"/>
                  <a:pt x="-3326" y="712430"/>
                  <a:pt x="0" y="528510"/>
                </a:cubicBezTo>
                <a:cubicBezTo>
                  <a:pt x="3326" y="344590"/>
                  <a:pt x="-4906" y="150910"/>
                  <a:pt x="0" y="0"/>
                </a:cubicBezTo>
                <a:close/>
              </a:path>
            </a:pathLst>
          </a:custGeom>
          <a:noFill/>
          <a:ln w="28575">
            <a:solidFill>
              <a:srgbClr val="007A7D"/>
            </a:solidFill>
            <a:extLst>
              <a:ext uri="{C807C97D-BFC1-408E-A445-0C87EB9F89A2}">
                <ask:lineSketchStyleProps xmlns:ask="http://schemas.microsoft.com/office/drawing/2018/sketchyshapes" sd="41389000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D661C4-899B-4882-AE1D-B2F29FD6BBE4}"/>
              </a:ext>
            </a:extLst>
          </p:cNvPr>
          <p:cNvSpPr/>
          <p:nvPr/>
        </p:nvSpPr>
        <p:spPr>
          <a:xfrm>
            <a:off x="577475" y="4020550"/>
            <a:ext cx="3374098" cy="2202124"/>
          </a:xfrm>
          <a:custGeom>
            <a:avLst/>
            <a:gdLst>
              <a:gd name="connsiteX0" fmla="*/ 0 w 3374098"/>
              <a:gd name="connsiteY0" fmla="*/ 0 h 2202124"/>
              <a:gd name="connsiteX1" fmla="*/ 573597 w 3374098"/>
              <a:gd name="connsiteY1" fmla="*/ 0 h 2202124"/>
              <a:gd name="connsiteX2" fmla="*/ 1282157 w 3374098"/>
              <a:gd name="connsiteY2" fmla="*/ 0 h 2202124"/>
              <a:gd name="connsiteX3" fmla="*/ 1889495 w 3374098"/>
              <a:gd name="connsiteY3" fmla="*/ 0 h 2202124"/>
              <a:gd name="connsiteX4" fmla="*/ 2530574 w 3374098"/>
              <a:gd name="connsiteY4" fmla="*/ 0 h 2202124"/>
              <a:gd name="connsiteX5" fmla="*/ 3374098 w 3374098"/>
              <a:gd name="connsiteY5" fmla="*/ 0 h 2202124"/>
              <a:gd name="connsiteX6" fmla="*/ 3374098 w 3374098"/>
              <a:gd name="connsiteY6" fmla="*/ 550531 h 2202124"/>
              <a:gd name="connsiteX7" fmla="*/ 3374098 w 3374098"/>
              <a:gd name="connsiteY7" fmla="*/ 1057020 h 2202124"/>
              <a:gd name="connsiteX8" fmla="*/ 3374098 w 3374098"/>
              <a:gd name="connsiteY8" fmla="*/ 1585529 h 2202124"/>
              <a:gd name="connsiteX9" fmla="*/ 3374098 w 3374098"/>
              <a:gd name="connsiteY9" fmla="*/ 2202124 h 2202124"/>
              <a:gd name="connsiteX10" fmla="*/ 2766760 w 3374098"/>
              <a:gd name="connsiteY10" fmla="*/ 2202124 h 2202124"/>
              <a:gd name="connsiteX11" fmla="*/ 2193164 w 3374098"/>
              <a:gd name="connsiteY11" fmla="*/ 2202124 h 2202124"/>
              <a:gd name="connsiteX12" fmla="*/ 1450862 w 3374098"/>
              <a:gd name="connsiteY12" fmla="*/ 2202124 h 2202124"/>
              <a:gd name="connsiteX13" fmla="*/ 843524 w 3374098"/>
              <a:gd name="connsiteY13" fmla="*/ 2202124 h 2202124"/>
              <a:gd name="connsiteX14" fmla="*/ 0 w 3374098"/>
              <a:gd name="connsiteY14" fmla="*/ 2202124 h 2202124"/>
              <a:gd name="connsiteX15" fmla="*/ 0 w 3374098"/>
              <a:gd name="connsiteY15" fmla="*/ 1629572 h 2202124"/>
              <a:gd name="connsiteX16" fmla="*/ 0 w 3374098"/>
              <a:gd name="connsiteY16" fmla="*/ 1057020 h 2202124"/>
              <a:gd name="connsiteX17" fmla="*/ 0 w 3374098"/>
              <a:gd name="connsiteY17" fmla="*/ 528510 h 2202124"/>
              <a:gd name="connsiteX18" fmla="*/ 0 w 3374098"/>
              <a:gd name="connsiteY18" fmla="*/ 0 h 220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374098" h="2202124" extrusionOk="0">
                <a:moveTo>
                  <a:pt x="0" y="0"/>
                </a:moveTo>
                <a:cubicBezTo>
                  <a:pt x="279329" y="-27481"/>
                  <a:pt x="337222" y="14399"/>
                  <a:pt x="573597" y="0"/>
                </a:cubicBezTo>
                <a:cubicBezTo>
                  <a:pt x="809972" y="-14399"/>
                  <a:pt x="1046253" y="-33026"/>
                  <a:pt x="1282157" y="0"/>
                </a:cubicBezTo>
                <a:cubicBezTo>
                  <a:pt x="1518061" y="33026"/>
                  <a:pt x="1637239" y="-12213"/>
                  <a:pt x="1889495" y="0"/>
                </a:cubicBezTo>
                <a:cubicBezTo>
                  <a:pt x="2141751" y="12213"/>
                  <a:pt x="2322255" y="29753"/>
                  <a:pt x="2530574" y="0"/>
                </a:cubicBezTo>
                <a:cubicBezTo>
                  <a:pt x="2738893" y="-29753"/>
                  <a:pt x="2954406" y="-5783"/>
                  <a:pt x="3374098" y="0"/>
                </a:cubicBezTo>
                <a:cubicBezTo>
                  <a:pt x="3346886" y="124514"/>
                  <a:pt x="3358742" y="411680"/>
                  <a:pt x="3374098" y="550531"/>
                </a:cubicBezTo>
                <a:cubicBezTo>
                  <a:pt x="3389454" y="689382"/>
                  <a:pt x="3358077" y="929165"/>
                  <a:pt x="3374098" y="1057020"/>
                </a:cubicBezTo>
                <a:cubicBezTo>
                  <a:pt x="3390119" y="1184875"/>
                  <a:pt x="3374239" y="1460552"/>
                  <a:pt x="3374098" y="1585529"/>
                </a:cubicBezTo>
                <a:cubicBezTo>
                  <a:pt x="3373957" y="1710506"/>
                  <a:pt x="3397044" y="2045614"/>
                  <a:pt x="3374098" y="2202124"/>
                </a:cubicBezTo>
                <a:cubicBezTo>
                  <a:pt x="3185009" y="2195917"/>
                  <a:pt x="2967000" y="2179050"/>
                  <a:pt x="2766760" y="2202124"/>
                </a:cubicBezTo>
                <a:cubicBezTo>
                  <a:pt x="2566520" y="2225198"/>
                  <a:pt x="2454014" y="2197115"/>
                  <a:pt x="2193164" y="2202124"/>
                </a:cubicBezTo>
                <a:cubicBezTo>
                  <a:pt x="1932314" y="2207133"/>
                  <a:pt x="1723450" y="2176093"/>
                  <a:pt x="1450862" y="2202124"/>
                </a:cubicBezTo>
                <a:cubicBezTo>
                  <a:pt x="1178274" y="2228155"/>
                  <a:pt x="1058219" y="2176124"/>
                  <a:pt x="843524" y="2202124"/>
                </a:cubicBezTo>
                <a:cubicBezTo>
                  <a:pt x="628829" y="2228124"/>
                  <a:pt x="362994" y="2240351"/>
                  <a:pt x="0" y="2202124"/>
                </a:cubicBezTo>
                <a:cubicBezTo>
                  <a:pt x="27944" y="2002331"/>
                  <a:pt x="3471" y="1745540"/>
                  <a:pt x="0" y="1629572"/>
                </a:cubicBezTo>
                <a:cubicBezTo>
                  <a:pt x="-3471" y="1513604"/>
                  <a:pt x="-11185" y="1188144"/>
                  <a:pt x="0" y="1057020"/>
                </a:cubicBezTo>
                <a:cubicBezTo>
                  <a:pt x="11185" y="925896"/>
                  <a:pt x="-3326" y="712430"/>
                  <a:pt x="0" y="528510"/>
                </a:cubicBezTo>
                <a:cubicBezTo>
                  <a:pt x="3326" y="344590"/>
                  <a:pt x="-4906" y="150910"/>
                  <a:pt x="0" y="0"/>
                </a:cubicBezTo>
                <a:close/>
              </a:path>
            </a:pathLst>
          </a:custGeom>
          <a:noFill/>
          <a:ln w="28575">
            <a:solidFill>
              <a:srgbClr val="FCB414"/>
            </a:solidFill>
            <a:extLst>
              <a:ext uri="{C807C97D-BFC1-408E-A445-0C87EB9F89A2}">
                <ask:lineSketchStyleProps xmlns:ask="http://schemas.microsoft.com/office/drawing/2018/sketchyshapes" sd="41389000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458EC22-8CE0-4CAF-96A2-6A03D53A67E6}"/>
              </a:ext>
            </a:extLst>
          </p:cNvPr>
          <p:cNvGrpSpPr/>
          <p:nvPr/>
        </p:nvGrpSpPr>
        <p:grpSpPr>
          <a:xfrm>
            <a:off x="9043790" y="1002638"/>
            <a:ext cx="2516413" cy="2594296"/>
            <a:chOff x="9043790" y="1002638"/>
            <a:chExt cx="2516413" cy="259429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161E33B-FA1C-4D72-AD93-93E4F38DBB8A}"/>
                </a:ext>
              </a:extLst>
            </p:cNvPr>
            <p:cNvGrpSpPr/>
            <p:nvPr/>
          </p:nvGrpSpPr>
          <p:grpSpPr>
            <a:xfrm>
              <a:off x="9225376" y="1333128"/>
              <a:ext cx="2334827" cy="2263806"/>
              <a:chOff x="772354" y="1722266"/>
              <a:chExt cx="2334827" cy="2263806"/>
            </a:xfrm>
            <a:solidFill>
              <a:srgbClr val="CB1B4A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F06747B7-0ED3-4639-9E71-7875C6679678}"/>
                  </a:ext>
                </a:extLst>
              </p:cNvPr>
              <p:cNvSpPr/>
              <p:nvPr/>
            </p:nvSpPr>
            <p:spPr>
              <a:xfrm>
                <a:off x="772354" y="1722266"/>
                <a:ext cx="2334827" cy="2263806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D3C11D7-9648-4F07-8186-BAA199B3F8FD}"/>
                  </a:ext>
                </a:extLst>
              </p:cNvPr>
              <p:cNvSpPr/>
              <p:nvPr/>
            </p:nvSpPr>
            <p:spPr>
              <a:xfrm>
                <a:off x="955087" y="1876887"/>
                <a:ext cx="1969364" cy="19545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C2C9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EA0125C2-7E1E-43F0-BF66-CDBF18252687}"/>
                  </a:ext>
                </a:extLst>
              </p:cNvPr>
              <p:cNvSpPr/>
              <p:nvPr/>
            </p:nvSpPr>
            <p:spPr>
              <a:xfrm>
                <a:off x="1144106" y="2108446"/>
                <a:ext cx="1591325" cy="149144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D0315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F7100C4-32C8-4C0D-9FCD-0E333A44B1AA}"/>
                </a:ext>
              </a:extLst>
            </p:cNvPr>
            <p:cNvSpPr txBox="1"/>
            <p:nvPr/>
          </p:nvSpPr>
          <p:spPr>
            <a:xfrm>
              <a:off x="9043790" y="1002638"/>
              <a:ext cx="1348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CB1B4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Why</a:t>
              </a:r>
              <a:endPara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CB1B4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E151B83-4353-45BA-9AA0-32B08D8A2970}"/>
              </a:ext>
            </a:extLst>
          </p:cNvPr>
          <p:cNvGrpSpPr/>
          <p:nvPr/>
        </p:nvGrpSpPr>
        <p:grpSpPr>
          <a:xfrm>
            <a:off x="4862207" y="1017072"/>
            <a:ext cx="2447792" cy="2656064"/>
            <a:chOff x="4862207" y="1017072"/>
            <a:chExt cx="2447792" cy="265606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1312A8-085B-4A70-AF29-76BD79958C05}"/>
                </a:ext>
              </a:extLst>
            </p:cNvPr>
            <p:cNvGrpSpPr/>
            <p:nvPr/>
          </p:nvGrpSpPr>
          <p:grpSpPr>
            <a:xfrm>
              <a:off x="4975172" y="1409330"/>
              <a:ext cx="2334827" cy="2263806"/>
              <a:chOff x="772354" y="1722266"/>
              <a:chExt cx="2334827" cy="2263806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82C80442-5ED9-4A28-A239-318311DD24CB}"/>
                  </a:ext>
                </a:extLst>
              </p:cNvPr>
              <p:cNvSpPr/>
              <p:nvPr/>
            </p:nvSpPr>
            <p:spPr>
              <a:xfrm>
                <a:off x="772354" y="1722266"/>
                <a:ext cx="2334827" cy="2263806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DF21C53D-136C-4918-8E79-7A5A2C3252C4}"/>
                  </a:ext>
                </a:extLst>
              </p:cNvPr>
              <p:cNvSpPr/>
              <p:nvPr/>
            </p:nvSpPr>
            <p:spPr>
              <a:xfrm>
                <a:off x="955087" y="1876887"/>
                <a:ext cx="1969364" cy="19545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7A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FE5EAD15-7DA5-42D3-8720-187042BCB60C}"/>
                  </a:ext>
                </a:extLst>
              </p:cNvPr>
              <p:cNvSpPr/>
              <p:nvPr/>
            </p:nvSpPr>
            <p:spPr>
              <a:xfrm>
                <a:off x="1144106" y="2108446"/>
                <a:ext cx="1591325" cy="149144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D40F9DC-AB65-4391-A1E7-C99645380028}"/>
                </a:ext>
              </a:extLst>
            </p:cNvPr>
            <p:cNvSpPr txBox="1"/>
            <p:nvPr/>
          </p:nvSpPr>
          <p:spPr>
            <a:xfrm>
              <a:off x="4862207" y="1017072"/>
              <a:ext cx="1348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7A7D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How</a:t>
              </a:r>
              <a:endPara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007A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EE6E0C6-382E-4FA0-86FC-1509D1B95F4D}"/>
              </a:ext>
            </a:extLst>
          </p:cNvPr>
          <p:cNvGrpSpPr/>
          <p:nvPr/>
        </p:nvGrpSpPr>
        <p:grpSpPr>
          <a:xfrm>
            <a:off x="807335" y="1016036"/>
            <a:ext cx="2342019" cy="2680033"/>
            <a:chOff x="807335" y="1016036"/>
            <a:chExt cx="2342019" cy="268003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7583C90-CDCF-4C19-86DA-1C47FB0EFCF9}"/>
                </a:ext>
              </a:extLst>
            </p:cNvPr>
            <p:cNvGrpSpPr/>
            <p:nvPr/>
          </p:nvGrpSpPr>
          <p:grpSpPr>
            <a:xfrm>
              <a:off x="814527" y="1432263"/>
              <a:ext cx="2334827" cy="2263806"/>
              <a:chOff x="772354" y="1722266"/>
              <a:chExt cx="2334827" cy="2263806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E65550A-FFD0-463E-ADBE-D4D8BDA0E1B2}"/>
                  </a:ext>
                </a:extLst>
              </p:cNvPr>
              <p:cNvSpPr/>
              <p:nvPr/>
            </p:nvSpPr>
            <p:spPr>
              <a:xfrm>
                <a:off x="772354" y="1722266"/>
                <a:ext cx="2334827" cy="2263806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0D5879FF-A1A5-4826-912A-5241B01E7E8E}"/>
                  </a:ext>
                </a:extLst>
              </p:cNvPr>
              <p:cNvSpPr/>
              <p:nvPr/>
            </p:nvSpPr>
            <p:spPr>
              <a:xfrm>
                <a:off x="955087" y="1876887"/>
                <a:ext cx="1969364" cy="19545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7A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51278844-AC03-489A-8490-410014C33CF7}"/>
                  </a:ext>
                </a:extLst>
              </p:cNvPr>
              <p:cNvSpPr/>
              <p:nvPr/>
            </p:nvSpPr>
            <p:spPr>
              <a:xfrm>
                <a:off x="1144106" y="2108446"/>
                <a:ext cx="1591325" cy="149144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CB41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5882D78-692E-4AB2-8A9A-B83D4B919E7D}"/>
                </a:ext>
              </a:extLst>
            </p:cNvPr>
            <p:cNvSpPr txBox="1"/>
            <p:nvPr/>
          </p:nvSpPr>
          <p:spPr>
            <a:xfrm>
              <a:off x="807335" y="1016036"/>
              <a:ext cx="1348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CB414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What</a:t>
              </a:r>
              <a:endPara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FCB41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Slide Number Placeholder 2">
            <a:extLst>
              <a:ext uri="{FF2B5EF4-FFF2-40B4-BE49-F238E27FC236}">
                <a16:creationId xmlns:a16="http://schemas.microsoft.com/office/drawing/2014/main" id="{921C50C6-2909-4DDD-9BF9-19AC352AEB23}"/>
              </a:ext>
            </a:extLst>
          </p:cNvPr>
          <p:cNvSpPr txBox="1">
            <a:spLocks/>
          </p:cNvSpPr>
          <p:nvPr/>
        </p:nvSpPr>
        <p:spPr>
          <a:xfrm>
            <a:off x="8744753" y="6444191"/>
            <a:ext cx="3154401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4E4D712-9C20-4F3D-AB1A-01EF07A3F47F}"/>
              </a:ext>
            </a:extLst>
          </p:cNvPr>
          <p:cNvCxnSpPr>
            <a:cxnSpLocks/>
            <a:stCxn id="16" idx="0"/>
          </p:cNvCxnSpPr>
          <p:nvPr/>
        </p:nvCxnSpPr>
        <p:spPr>
          <a:xfrm flipH="1" flipV="1">
            <a:off x="1811547" y="1371970"/>
            <a:ext cx="170395" cy="446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0EB11DF-1A32-42AC-A8DD-2946278FB252}"/>
              </a:ext>
            </a:extLst>
          </p:cNvPr>
          <p:cNvCxnSpPr>
            <a:cxnSpLocks/>
          </p:cNvCxnSpPr>
          <p:nvPr/>
        </p:nvCxnSpPr>
        <p:spPr>
          <a:xfrm flipH="1" flipV="1">
            <a:off x="5536706" y="1287345"/>
            <a:ext cx="170395" cy="446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93B0444-4BD4-4A78-A773-938CF92F628D}"/>
              </a:ext>
            </a:extLst>
          </p:cNvPr>
          <p:cNvCxnSpPr>
            <a:cxnSpLocks/>
            <a:stCxn id="9" idx="1"/>
          </p:cNvCxnSpPr>
          <p:nvPr/>
        </p:nvCxnSpPr>
        <p:spPr>
          <a:xfrm flipV="1">
            <a:off x="9567303" y="1330829"/>
            <a:ext cx="24276" cy="333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235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Al Qaddi</dc:creator>
  <cp:lastModifiedBy>Dana Al Qaddi</cp:lastModifiedBy>
  <cp:revision>1</cp:revision>
  <dcterms:created xsi:type="dcterms:W3CDTF">2024-02-19T12:25:14Z</dcterms:created>
  <dcterms:modified xsi:type="dcterms:W3CDTF">2024-02-19T12:27:04Z</dcterms:modified>
</cp:coreProperties>
</file>