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"/>
  </p:notesMasterIdLst>
  <p:sldIdLst>
    <p:sldId id="33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911D0-884E-44DF-A5B5-A682951BDF9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B65F6-2301-43F3-80BE-943C31D8B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443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2F44D0-6BC6-43C0-B28F-F9B4E0419D3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Google Shape;136;p9">
            <a:extLst>
              <a:ext uri="{FF2B5EF4-FFF2-40B4-BE49-F238E27FC236}">
                <a16:creationId xmlns:a16="http://schemas.microsoft.com/office/drawing/2014/main" id="{6CACE7ED-E69A-405B-8189-42508E4C8050}"/>
              </a:ext>
            </a:extLst>
          </p:cNvPr>
          <p:cNvSpPr/>
          <p:nvPr userDrawn="1"/>
        </p:nvSpPr>
        <p:spPr>
          <a:xfrm>
            <a:off x="442762" y="423512"/>
            <a:ext cx="11367436" cy="5932838"/>
          </a:xfrm>
          <a:prstGeom prst="roundRect">
            <a:avLst>
              <a:gd name="adj" fmla="val 4665"/>
            </a:avLst>
          </a:prstGeom>
          <a:solidFill>
            <a:schemeClr val="lt1"/>
          </a:solidFill>
          <a:ln>
            <a:noFill/>
          </a:ln>
          <a:effectLst>
            <a:outerShdw blurRad="57150" dist="3810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Google Shape;144;p9">
            <a:extLst>
              <a:ext uri="{FF2B5EF4-FFF2-40B4-BE49-F238E27FC236}">
                <a16:creationId xmlns:a16="http://schemas.microsoft.com/office/drawing/2014/main" id="{3F2606C6-41ED-4DD1-9F9C-C0560701D966}"/>
              </a:ext>
            </a:extLst>
          </p:cNvPr>
          <p:cNvSpPr/>
          <p:nvPr userDrawn="1"/>
        </p:nvSpPr>
        <p:spPr>
          <a:xfrm>
            <a:off x="6741270" y="1692508"/>
            <a:ext cx="5068928" cy="4663842"/>
          </a:xfrm>
          <a:custGeom>
            <a:avLst/>
            <a:gdLst/>
            <a:ahLst/>
            <a:cxnLst/>
            <a:rect l="l" t="t" r="r" b="b"/>
            <a:pathLst>
              <a:path w="164229" h="151645" extrusionOk="0">
                <a:moveTo>
                  <a:pt x="120125" y="1"/>
                </a:moveTo>
                <a:cubicBezTo>
                  <a:pt x="112222" y="2736"/>
                  <a:pt x="105200" y="7052"/>
                  <a:pt x="100580" y="13587"/>
                </a:cubicBezTo>
                <a:cubicBezTo>
                  <a:pt x="96933" y="18755"/>
                  <a:pt x="95717" y="25290"/>
                  <a:pt x="95899" y="31582"/>
                </a:cubicBezTo>
                <a:cubicBezTo>
                  <a:pt x="96082" y="37904"/>
                  <a:pt x="97389" y="44135"/>
                  <a:pt x="97875" y="50427"/>
                </a:cubicBezTo>
                <a:cubicBezTo>
                  <a:pt x="98696" y="60913"/>
                  <a:pt x="96720" y="72524"/>
                  <a:pt x="88817" y="79424"/>
                </a:cubicBezTo>
                <a:cubicBezTo>
                  <a:pt x="79060" y="87965"/>
                  <a:pt x="62859" y="87266"/>
                  <a:pt x="54987" y="97540"/>
                </a:cubicBezTo>
                <a:cubicBezTo>
                  <a:pt x="52707" y="100519"/>
                  <a:pt x="51400" y="104166"/>
                  <a:pt x="50367" y="107783"/>
                </a:cubicBezTo>
                <a:cubicBezTo>
                  <a:pt x="48634" y="113832"/>
                  <a:pt x="47479" y="120094"/>
                  <a:pt x="44895" y="125838"/>
                </a:cubicBezTo>
                <a:cubicBezTo>
                  <a:pt x="42312" y="131583"/>
                  <a:pt x="37995" y="136933"/>
                  <a:pt x="32008" y="138908"/>
                </a:cubicBezTo>
                <a:cubicBezTo>
                  <a:pt x="29287" y="139803"/>
                  <a:pt x="26428" y="139956"/>
                  <a:pt x="23540" y="139956"/>
                </a:cubicBezTo>
                <a:cubicBezTo>
                  <a:pt x="22032" y="139956"/>
                  <a:pt x="20516" y="139915"/>
                  <a:pt x="19007" y="139915"/>
                </a:cubicBezTo>
                <a:cubicBezTo>
                  <a:pt x="16241" y="139915"/>
                  <a:pt x="13500" y="140055"/>
                  <a:pt x="10883" y="140854"/>
                </a:cubicBezTo>
                <a:cubicBezTo>
                  <a:pt x="5806" y="142434"/>
                  <a:pt x="1703" y="146629"/>
                  <a:pt x="1" y="151644"/>
                </a:cubicBezTo>
                <a:lnTo>
                  <a:pt x="158150" y="151644"/>
                </a:lnTo>
                <a:cubicBezTo>
                  <a:pt x="161493" y="151644"/>
                  <a:pt x="164229" y="148909"/>
                  <a:pt x="164229" y="145565"/>
                </a:cubicBezTo>
                <a:lnTo>
                  <a:pt x="164229" y="6080"/>
                </a:lnTo>
                <a:cubicBezTo>
                  <a:pt x="164229" y="2706"/>
                  <a:pt x="161493" y="1"/>
                  <a:pt x="158150" y="1"/>
                </a:cubicBezTo>
                <a:close/>
              </a:path>
            </a:pathLst>
          </a:custGeom>
          <a:solidFill>
            <a:srgbClr val="CCCCCC">
              <a:alpha val="211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893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5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483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 flipV="1">
            <a:off x="148279" y="862163"/>
            <a:ext cx="11948160" cy="14515"/>
          </a:xfrm>
          <a:prstGeom prst="line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416" y="6426560"/>
            <a:ext cx="12192000" cy="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0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38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1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85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79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5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0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6D24-FA3D-449C-8F84-087E8CB87226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D8-6C56-4892-90A9-399F1CD9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1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09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44069D-C111-40F0-A8CE-0F94A52B0BEC}"/>
              </a:ext>
            </a:extLst>
          </p:cNvPr>
          <p:cNvSpPr txBox="1"/>
          <p:nvPr/>
        </p:nvSpPr>
        <p:spPr>
          <a:xfrm>
            <a:off x="1337258" y="224041"/>
            <a:ext cx="1070234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0360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انعكاس ذاتي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: ما هو الحافز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الخاص بك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؟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What is Your Driving Force?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E99F7FE-69AE-4011-B805-60A4A9692714}"/>
              </a:ext>
            </a:extLst>
          </p:cNvPr>
          <p:cNvSpPr/>
          <p:nvPr/>
        </p:nvSpPr>
        <p:spPr>
          <a:xfrm>
            <a:off x="1091172" y="1165626"/>
            <a:ext cx="4444034" cy="5067614"/>
          </a:xfrm>
          <a:prstGeom prst="roundRect">
            <a:avLst/>
          </a:prstGeom>
          <a:noFill/>
          <a:ln>
            <a:solidFill>
              <a:srgbClr val="FAA21C"/>
            </a:solidFill>
            <a:prstDash val="sysDot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D3927489-6B0E-49DC-B8F4-2CED3507EFF6}"/>
              </a:ext>
            </a:extLst>
          </p:cNvPr>
          <p:cNvSpPr txBox="1">
            <a:spLocks/>
          </p:cNvSpPr>
          <p:nvPr/>
        </p:nvSpPr>
        <p:spPr>
          <a:xfrm>
            <a:off x="8744753" y="6444191"/>
            <a:ext cx="3154401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AE177A-B43C-4EC2-83BB-91E9CB1EF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6550" y="983357"/>
            <a:ext cx="5353050" cy="489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5022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Ramez Zeibak</dc:creator>
  <cp:lastModifiedBy>Dana Al Qaddi</cp:lastModifiedBy>
  <cp:revision>3</cp:revision>
  <dcterms:created xsi:type="dcterms:W3CDTF">2023-10-29T13:03:06Z</dcterms:created>
  <dcterms:modified xsi:type="dcterms:W3CDTF">2024-02-19T12:28:06Z</dcterms:modified>
</cp:coreProperties>
</file>