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62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2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 rot="5400000">
            <a:off x="-2021179" y="-2292504"/>
            <a:ext cx="4905600" cy="4905600"/>
          </a:xfrm>
          <a:prstGeom prst="blockArc">
            <a:avLst>
              <a:gd name="adj1" fmla="val 15904124"/>
              <a:gd name="adj2" fmla="val 722519"/>
              <a:gd name="adj3" fmla="val 7278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0" name="Google Shape;10;p2"/>
          <p:cNvSpPr/>
          <p:nvPr/>
        </p:nvSpPr>
        <p:spPr>
          <a:xfrm rot="10800000">
            <a:off x="944000" y="533000"/>
            <a:ext cx="10304000" cy="5792000"/>
          </a:xfrm>
          <a:prstGeom prst="round1Rect">
            <a:avLst>
              <a:gd name="adj" fmla="val 16667"/>
            </a:avLst>
          </a:prstGeom>
          <a:solidFill>
            <a:srgbClr val="EEEEE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1" name="Google Shape;11;p2"/>
          <p:cNvSpPr/>
          <p:nvPr/>
        </p:nvSpPr>
        <p:spPr>
          <a:xfrm rot="-2175913">
            <a:off x="8668285" y="5211805"/>
            <a:ext cx="2274127" cy="2274127"/>
          </a:xfrm>
          <a:prstGeom prst="blockArc">
            <a:avLst>
              <a:gd name="adj1" fmla="val 13003178"/>
              <a:gd name="adj2" fmla="val 2121832"/>
              <a:gd name="adj3" fmla="val 25028"/>
            </a:avLst>
          </a:prstGeom>
          <a:solidFill>
            <a:srgbClr val="BDC1C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2" name="Google Shape;12;p2"/>
          <p:cNvSpPr txBox="1"/>
          <p:nvPr/>
        </p:nvSpPr>
        <p:spPr>
          <a:xfrm>
            <a:off x="1807533" y="992767"/>
            <a:ext cx="8348800" cy="319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400" b="1" dirty="0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" name="Google Shape;13;p2"/>
          <p:cNvSpPr txBox="1"/>
          <p:nvPr/>
        </p:nvSpPr>
        <p:spPr>
          <a:xfrm>
            <a:off x="1807533" y="4529167"/>
            <a:ext cx="5398000" cy="7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" name="Google Shape;14;p2"/>
          <p:cNvSpPr txBox="1"/>
          <p:nvPr/>
        </p:nvSpPr>
        <p:spPr>
          <a:xfrm>
            <a:off x="1440000" y="3778833"/>
            <a:ext cx="9120000" cy="19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" name="Google Shape;15;p2"/>
          <p:cNvSpPr txBox="1">
            <a:spLocks noGrp="1"/>
          </p:cNvSpPr>
          <p:nvPr>
            <p:ph type="title"/>
          </p:nvPr>
        </p:nvSpPr>
        <p:spPr>
          <a:xfrm>
            <a:off x="1921600" y="1940884"/>
            <a:ext cx="8348800" cy="181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accen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3533167" y="4277217"/>
            <a:ext cx="5098400" cy="8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667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667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667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667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667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667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667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667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667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40334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0815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/>
          <p:nvPr/>
        </p:nvSpPr>
        <p:spPr>
          <a:xfrm>
            <a:off x="-205800" y="315567"/>
            <a:ext cx="12603600" cy="8820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81" name="Google Shape;81;p13"/>
          <p:cNvSpPr txBox="1"/>
          <p:nvPr/>
        </p:nvSpPr>
        <p:spPr>
          <a:xfrm>
            <a:off x="1458833" y="518767"/>
            <a:ext cx="9101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2" name="Google Shape;82;p13"/>
          <p:cNvSpPr txBox="1">
            <a:spLocks noGrp="1"/>
          </p:cNvSpPr>
          <p:nvPr>
            <p:ph type="subTitle" idx="1"/>
          </p:nvPr>
        </p:nvSpPr>
        <p:spPr>
          <a:xfrm>
            <a:off x="1374367" y="4116367"/>
            <a:ext cx="30040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ubTitle" idx="2"/>
          </p:nvPr>
        </p:nvSpPr>
        <p:spPr>
          <a:xfrm>
            <a:off x="1374367" y="4539567"/>
            <a:ext cx="30040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subTitle" idx="3"/>
          </p:nvPr>
        </p:nvSpPr>
        <p:spPr>
          <a:xfrm>
            <a:off x="4594000" y="4116367"/>
            <a:ext cx="30040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4"/>
          </p:nvPr>
        </p:nvSpPr>
        <p:spPr>
          <a:xfrm>
            <a:off x="4594000" y="4539567"/>
            <a:ext cx="30040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subTitle" idx="5"/>
          </p:nvPr>
        </p:nvSpPr>
        <p:spPr>
          <a:xfrm>
            <a:off x="7813633" y="4116367"/>
            <a:ext cx="30040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subTitle" idx="6"/>
          </p:nvPr>
        </p:nvSpPr>
        <p:spPr>
          <a:xfrm>
            <a:off x="7813633" y="4539567"/>
            <a:ext cx="30040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3"/>
          <p:cNvSpPr/>
          <p:nvPr/>
        </p:nvSpPr>
        <p:spPr>
          <a:xfrm>
            <a:off x="-1172249" y="5749571"/>
            <a:ext cx="2274000" cy="2274000"/>
          </a:xfrm>
          <a:prstGeom prst="blockArc">
            <a:avLst>
              <a:gd name="adj1" fmla="val 16164733"/>
              <a:gd name="adj2" fmla="val 104114"/>
              <a:gd name="adj3" fmla="val 12778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89" name="Google Shape;89;p13"/>
          <p:cNvSpPr txBox="1">
            <a:spLocks noGrp="1"/>
          </p:cNvSpPr>
          <p:nvPr>
            <p:ph type="title"/>
          </p:nvPr>
        </p:nvSpPr>
        <p:spPr>
          <a:xfrm>
            <a:off x="1458833" y="374767"/>
            <a:ext cx="10317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13895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 ">
  <p:cSld name="Title and six columns 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/>
          <p:nvPr/>
        </p:nvSpPr>
        <p:spPr>
          <a:xfrm>
            <a:off x="-205800" y="315567"/>
            <a:ext cx="12603600" cy="8820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92" name="Google Shape;92;p14"/>
          <p:cNvSpPr txBox="1"/>
          <p:nvPr/>
        </p:nvSpPr>
        <p:spPr>
          <a:xfrm>
            <a:off x="1458833" y="518767"/>
            <a:ext cx="9101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3" name="Google Shape;93;p14"/>
          <p:cNvSpPr txBox="1">
            <a:spLocks noGrp="1"/>
          </p:cNvSpPr>
          <p:nvPr>
            <p:ph type="subTitle" idx="1"/>
          </p:nvPr>
        </p:nvSpPr>
        <p:spPr>
          <a:xfrm>
            <a:off x="1374367" y="4549867"/>
            <a:ext cx="30040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4"/>
          <p:cNvSpPr txBox="1">
            <a:spLocks noGrp="1"/>
          </p:cNvSpPr>
          <p:nvPr>
            <p:ph type="subTitle" idx="2"/>
          </p:nvPr>
        </p:nvSpPr>
        <p:spPr>
          <a:xfrm>
            <a:off x="1374367" y="4973067"/>
            <a:ext cx="30040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subTitle" idx="3"/>
          </p:nvPr>
        </p:nvSpPr>
        <p:spPr>
          <a:xfrm>
            <a:off x="4594000" y="4549867"/>
            <a:ext cx="30040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4"/>
          <p:cNvSpPr txBox="1">
            <a:spLocks noGrp="1"/>
          </p:cNvSpPr>
          <p:nvPr>
            <p:ph type="subTitle" idx="4"/>
          </p:nvPr>
        </p:nvSpPr>
        <p:spPr>
          <a:xfrm>
            <a:off x="4594000" y="4973067"/>
            <a:ext cx="30040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4"/>
          <p:cNvSpPr txBox="1">
            <a:spLocks noGrp="1"/>
          </p:cNvSpPr>
          <p:nvPr>
            <p:ph type="subTitle" idx="5"/>
          </p:nvPr>
        </p:nvSpPr>
        <p:spPr>
          <a:xfrm>
            <a:off x="7813633" y="4549867"/>
            <a:ext cx="30040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4"/>
          <p:cNvSpPr txBox="1">
            <a:spLocks noGrp="1"/>
          </p:cNvSpPr>
          <p:nvPr>
            <p:ph type="subTitle" idx="6"/>
          </p:nvPr>
        </p:nvSpPr>
        <p:spPr>
          <a:xfrm>
            <a:off x="7813633" y="4973067"/>
            <a:ext cx="30040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4"/>
          <p:cNvSpPr txBox="1">
            <a:spLocks noGrp="1"/>
          </p:cNvSpPr>
          <p:nvPr>
            <p:ph type="subTitle" idx="7"/>
          </p:nvPr>
        </p:nvSpPr>
        <p:spPr>
          <a:xfrm>
            <a:off x="1374367" y="2486133"/>
            <a:ext cx="30040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14"/>
          <p:cNvSpPr txBox="1">
            <a:spLocks noGrp="1"/>
          </p:cNvSpPr>
          <p:nvPr>
            <p:ph type="subTitle" idx="8"/>
          </p:nvPr>
        </p:nvSpPr>
        <p:spPr>
          <a:xfrm>
            <a:off x="1374367" y="2909333"/>
            <a:ext cx="30040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4"/>
          <p:cNvSpPr txBox="1">
            <a:spLocks noGrp="1"/>
          </p:cNvSpPr>
          <p:nvPr>
            <p:ph type="subTitle" idx="9"/>
          </p:nvPr>
        </p:nvSpPr>
        <p:spPr>
          <a:xfrm>
            <a:off x="4594000" y="2486133"/>
            <a:ext cx="30040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4"/>
          <p:cNvSpPr txBox="1">
            <a:spLocks noGrp="1"/>
          </p:cNvSpPr>
          <p:nvPr>
            <p:ph type="subTitle" idx="13"/>
          </p:nvPr>
        </p:nvSpPr>
        <p:spPr>
          <a:xfrm>
            <a:off x="4594000" y="2909333"/>
            <a:ext cx="30040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14"/>
          <p:cNvSpPr txBox="1">
            <a:spLocks noGrp="1"/>
          </p:cNvSpPr>
          <p:nvPr>
            <p:ph type="subTitle" idx="14"/>
          </p:nvPr>
        </p:nvSpPr>
        <p:spPr>
          <a:xfrm>
            <a:off x="7813633" y="2486133"/>
            <a:ext cx="30040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14"/>
          <p:cNvSpPr txBox="1">
            <a:spLocks noGrp="1"/>
          </p:cNvSpPr>
          <p:nvPr>
            <p:ph type="subTitle" idx="15"/>
          </p:nvPr>
        </p:nvSpPr>
        <p:spPr>
          <a:xfrm>
            <a:off x="7813633" y="2909333"/>
            <a:ext cx="30040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4"/>
          <p:cNvSpPr txBox="1">
            <a:spLocks noGrp="1"/>
          </p:cNvSpPr>
          <p:nvPr>
            <p:ph type="title"/>
          </p:nvPr>
        </p:nvSpPr>
        <p:spPr>
          <a:xfrm>
            <a:off x="1458833" y="374767"/>
            <a:ext cx="10317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4"/>
          <p:cNvSpPr/>
          <p:nvPr/>
        </p:nvSpPr>
        <p:spPr>
          <a:xfrm>
            <a:off x="11068484" y="5695371"/>
            <a:ext cx="2274000" cy="2274000"/>
          </a:xfrm>
          <a:prstGeom prst="blockArc">
            <a:avLst>
              <a:gd name="adj1" fmla="val 10676778"/>
              <a:gd name="adj2" fmla="val 16322302"/>
              <a:gd name="adj3" fmla="val 11982"/>
            </a:avLst>
          </a:prstGeom>
          <a:solidFill>
            <a:srgbClr val="BDC1C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26891926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5"/>
          <p:cNvSpPr/>
          <p:nvPr/>
        </p:nvSpPr>
        <p:spPr>
          <a:xfrm rot="5400000">
            <a:off x="-1397904" y="-1492835"/>
            <a:ext cx="3187200" cy="3187200"/>
          </a:xfrm>
          <a:prstGeom prst="blockArc">
            <a:avLst>
              <a:gd name="adj1" fmla="val 15904124"/>
              <a:gd name="adj2" fmla="val 472041"/>
              <a:gd name="adj3" fmla="val 7686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09" name="Google Shape;109;p15"/>
          <p:cNvSpPr/>
          <p:nvPr/>
        </p:nvSpPr>
        <p:spPr>
          <a:xfrm>
            <a:off x="-205800" y="315567"/>
            <a:ext cx="12603600" cy="8820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10" name="Google Shape;110;p15"/>
          <p:cNvSpPr txBox="1"/>
          <p:nvPr/>
        </p:nvSpPr>
        <p:spPr>
          <a:xfrm>
            <a:off x="1458833" y="518767"/>
            <a:ext cx="9101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1" name="Google Shape;111;p15"/>
          <p:cNvSpPr/>
          <p:nvPr/>
        </p:nvSpPr>
        <p:spPr>
          <a:xfrm rot="-2700000">
            <a:off x="11575084" y="6188216"/>
            <a:ext cx="1344635" cy="1344635"/>
          </a:xfrm>
          <a:prstGeom prst="blockArc">
            <a:avLst>
              <a:gd name="adj1" fmla="val 13339976"/>
              <a:gd name="adj2" fmla="val 19973339"/>
              <a:gd name="adj3" fmla="val 27944"/>
            </a:avLst>
          </a:prstGeom>
          <a:solidFill>
            <a:srgbClr val="BDC1C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12" name="Google Shape;112;p15"/>
          <p:cNvSpPr txBox="1">
            <a:spLocks noGrp="1"/>
          </p:cNvSpPr>
          <p:nvPr>
            <p:ph type="subTitle" idx="1"/>
          </p:nvPr>
        </p:nvSpPr>
        <p:spPr>
          <a:xfrm>
            <a:off x="2203233" y="1828833"/>
            <a:ext cx="3673600" cy="47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5"/>
          <p:cNvSpPr txBox="1">
            <a:spLocks noGrp="1"/>
          </p:cNvSpPr>
          <p:nvPr>
            <p:ph type="subTitle" idx="2"/>
          </p:nvPr>
        </p:nvSpPr>
        <p:spPr>
          <a:xfrm>
            <a:off x="2203233" y="2307691"/>
            <a:ext cx="3673600" cy="109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15"/>
          <p:cNvSpPr txBox="1">
            <a:spLocks noGrp="1"/>
          </p:cNvSpPr>
          <p:nvPr>
            <p:ph type="subTitle" idx="3"/>
          </p:nvPr>
        </p:nvSpPr>
        <p:spPr>
          <a:xfrm>
            <a:off x="2203233" y="4032508"/>
            <a:ext cx="3673600" cy="47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15"/>
          <p:cNvSpPr txBox="1">
            <a:spLocks noGrp="1"/>
          </p:cNvSpPr>
          <p:nvPr>
            <p:ph type="subTitle" idx="4"/>
          </p:nvPr>
        </p:nvSpPr>
        <p:spPr>
          <a:xfrm>
            <a:off x="2203233" y="4511365"/>
            <a:ext cx="3673600" cy="109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15"/>
          <p:cNvSpPr txBox="1">
            <a:spLocks noGrp="1"/>
          </p:cNvSpPr>
          <p:nvPr>
            <p:ph type="subTitle" idx="5"/>
          </p:nvPr>
        </p:nvSpPr>
        <p:spPr>
          <a:xfrm>
            <a:off x="7431567" y="1828833"/>
            <a:ext cx="3673600" cy="47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5"/>
          <p:cNvSpPr txBox="1">
            <a:spLocks noGrp="1"/>
          </p:cNvSpPr>
          <p:nvPr>
            <p:ph type="subTitle" idx="6"/>
          </p:nvPr>
        </p:nvSpPr>
        <p:spPr>
          <a:xfrm>
            <a:off x="7431567" y="2307691"/>
            <a:ext cx="3673600" cy="109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15"/>
          <p:cNvSpPr txBox="1">
            <a:spLocks noGrp="1"/>
          </p:cNvSpPr>
          <p:nvPr>
            <p:ph type="subTitle" idx="7"/>
          </p:nvPr>
        </p:nvSpPr>
        <p:spPr>
          <a:xfrm>
            <a:off x="7431567" y="4032507"/>
            <a:ext cx="3673600" cy="47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15"/>
          <p:cNvSpPr txBox="1">
            <a:spLocks noGrp="1"/>
          </p:cNvSpPr>
          <p:nvPr>
            <p:ph type="subTitle" idx="8"/>
          </p:nvPr>
        </p:nvSpPr>
        <p:spPr>
          <a:xfrm>
            <a:off x="7431567" y="4511363"/>
            <a:ext cx="3673600" cy="109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15"/>
          <p:cNvSpPr txBox="1">
            <a:spLocks noGrp="1"/>
          </p:cNvSpPr>
          <p:nvPr>
            <p:ph type="title"/>
          </p:nvPr>
        </p:nvSpPr>
        <p:spPr>
          <a:xfrm>
            <a:off x="1458833" y="374767"/>
            <a:ext cx="10317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228410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s numbers">
  <p:cSld name="Title and four colums numbers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6"/>
          <p:cNvSpPr/>
          <p:nvPr/>
        </p:nvSpPr>
        <p:spPr>
          <a:xfrm>
            <a:off x="-205800" y="315567"/>
            <a:ext cx="12603600" cy="8820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23" name="Google Shape;123;p16"/>
          <p:cNvSpPr/>
          <p:nvPr/>
        </p:nvSpPr>
        <p:spPr>
          <a:xfrm rot="1339804">
            <a:off x="-691258" y="6180613"/>
            <a:ext cx="1344417" cy="1344417"/>
          </a:xfrm>
          <a:prstGeom prst="blockArc">
            <a:avLst>
              <a:gd name="adj1" fmla="val 14875850"/>
              <a:gd name="adj2" fmla="val 20435345"/>
              <a:gd name="adj3" fmla="val 28025"/>
            </a:avLst>
          </a:prstGeom>
          <a:solidFill>
            <a:srgbClr val="BDC1C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24" name="Google Shape;124;p16"/>
          <p:cNvSpPr txBox="1"/>
          <p:nvPr/>
        </p:nvSpPr>
        <p:spPr>
          <a:xfrm>
            <a:off x="1458833" y="518767"/>
            <a:ext cx="9101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5" name="Google Shape;125;p16"/>
          <p:cNvSpPr txBox="1">
            <a:spLocks noGrp="1"/>
          </p:cNvSpPr>
          <p:nvPr>
            <p:ph type="title"/>
          </p:nvPr>
        </p:nvSpPr>
        <p:spPr>
          <a:xfrm>
            <a:off x="1458833" y="374767"/>
            <a:ext cx="10317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6"/>
          <p:cNvSpPr txBox="1">
            <a:spLocks noGrp="1"/>
          </p:cNvSpPr>
          <p:nvPr>
            <p:ph type="title" idx="2" hasCustomPrompt="1"/>
          </p:nvPr>
        </p:nvSpPr>
        <p:spPr>
          <a:xfrm>
            <a:off x="3207933" y="1678200"/>
            <a:ext cx="2691200" cy="52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24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r>
              <a:t>xx%</a:t>
            </a:r>
          </a:p>
        </p:txBody>
      </p:sp>
      <p:sp>
        <p:nvSpPr>
          <p:cNvPr id="127" name="Google Shape;127;p16"/>
          <p:cNvSpPr txBox="1"/>
          <p:nvPr/>
        </p:nvSpPr>
        <p:spPr>
          <a:xfrm>
            <a:off x="1458833" y="518767"/>
            <a:ext cx="9101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8" name="Google Shape;128;p16"/>
          <p:cNvSpPr txBox="1">
            <a:spLocks noGrp="1"/>
          </p:cNvSpPr>
          <p:nvPr>
            <p:ph type="subTitle" idx="1"/>
          </p:nvPr>
        </p:nvSpPr>
        <p:spPr>
          <a:xfrm>
            <a:off x="3207933" y="2041867"/>
            <a:ext cx="26912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29" name="Google Shape;129;p16"/>
          <p:cNvSpPr txBox="1">
            <a:spLocks noGrp="1"/>
          </p:cNvSpPr>
          <p:nvPr>
            <p:ph type="subTitle" idx="3"/>
          </p:nvPr>
        </p:nvSpPr>
        <p:spPr>
          <a:xfrm>
            <a:off x="3207933" y="2566667"/>
            <a:ext cx="26912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16"/>
          <p:cNvSpPr txBox="1">
            <a:spLocks noGrp="1"/>
          </p:cNvSpPr>
          <p:nvPr>
            <p:ph type="title" idx="4" hasCustomPrompt="1"/>
          </p:nvPr>
        </p:nvSpPr>
        <p:spPr>
          <a:xfrm>
            <a:off x="3165133" y="4131533"/>
            <a:ext cx="2691200" cy="52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24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r>
              <a:t>xx%</a:t>
            </a:r>
          </a:p>
        </p:txBody>
      </p:sp>
      <p:sp>
        <p:nvSpPr>
          <p:cNvPr id="131" name="Google Shape;131;p16"/>
          <p:cNvSpPr txBox="1">
            <a:spLocks noGrp="1"/>
          </p:cNvSpPr>
          <p:nvPr>
            <p:ph type="subTitle" idx="5"/>
          </p:nvPr>
        </p:nvSpPr>
        <p:spPr>
          <a:xfrm>
            <a:off x="3165133" y="4495200"/>
            <a:ext cx="26912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32" name="Google Shape;132;p16"/>
          <p:cNvSpPr txBox="1">
            <a:spLocks noGrp="1"/>
          </p:cNvSpPr>
          <p:nvPr>
            <p:ph type="subTitle" idx="6"/>
          </p:nvPr>
        </p:nvSpPr>
        <p:spPr>
          <a:xfrm>
            <a:off x="3165133" y="5020000"/>
            <a:ext cx="26912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16"/>
          <p:cNvSpPr txBox="1">
            <a:spLocks noGrp="1"/>
          </p:cNvSpPr>
          <p:nvPr>
            <p:ph type="title" idx="7" hasCustomPrompt="1"/>
          </p:nvPr>
        </p:nvSpPr>
        <p:spPr>
          <a:xfrm>
            <a:off x="8206200" y="1678200"/>
            <a:ext cx="2691200" cy="52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24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r>
              <a:t>xx%</a:t>
            </a:r>
          </a:p>
        </p:txBody>
      </p:sp>
      <p:sp>
        <p:nvSpPr>
          <p:cNvPr id="134" name="Google Shape;134;p16"/>
          <p:cNvSpPr txBox="1">
            <a:spLocks noGrp="1"/>
          </p:cNvSpPr>
          <p:nvPr>
            <p:ph type="subTitle" idx="8"/>
          </p:nvPr>
        </p:nvSpPr>
        <p:spPr>
          <a:xfrm>
            <a:off x="8206200" y="2041867"/>
            <a:ext cx="26912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35" name="Google Shape;135;p16"/>
          <p:cNvSpPr txBox="1">
            <a:spLocks noGrp="1"/>
          </p:cNvSpPr>
          <p:nvPr>
            <p:ph type="subTitle" idx="9"/>
          </p:nvPr>
        </p:nvSpPr>
        <p:spPr>
          <a:xfrm>
            <a:off x="8206200" y="2566667"/>
            <a:ext cx="26912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16"/>
          <p:cNvSpPr txBox="1">
            <a:spLocks noGrp="1"/>
          </p:cNvSpPr>
          <p:nvPr>
            <p:ph type="title" idx="13" hasCustomPrompt="1"/>
          </p:nvPr>
        </p:nvSpPr>
        <p:spPr>
          <a:xfrm>
            <a:off x="8163400" y="4131533"/>
            <a:ext cx="2691200" cy="52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24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r>
              <a:t>xx%</a:t>
            </a:r>
          </a:p>
        </p:txBody>
      </p:sp>
      <p:sp>
        <p:nvSpPr>
          <p:cNvPr id="137" name="Google Shape;137;p16"/>
          <p:cNvSpPr txBox="1">
            <a:spLocks noGrp="1"/>
          </p:cNvSpPr>
          <p:nvPr>
            <p:ph type="subTitle" idx="14"/>
          </p:nvPr>
        </p:nvSpPr>
        <p:spPr>
          <a:xfrm>
            <a:off x="8163400" y="4495200"/>
            <a:ext cx="26912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38" name="Google Shape;138;p16"/>
          <p:cNvSpPr txBox="1">
            <a:spLocks noGrp="1"/>
          </p:cNvSpPr>
          <p:nvPr>
            <p:ph type="subTitle" idx="15"/>
          </p:nvPr>
        </p:nvSpPr>
        <p:spPr>
          <a:xfrm>
            <a:off x="8163400" y="5020000"/>
            <a:ext cx="26912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16"/>
          <p:cNvSpPr txBox="1">
            <a:spLocks noGrp="1"/>
          </p:cNvSpPr>
          <p:nvPr>
            <p:ph type="title" idx="16"/>
          </p:nvPr>
        </p:nvSpPr>
        <p:spPr>
          <a:xfrm>
            <a:off x="1458833" y="374767"/>
            <a:ext cx="10317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444674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>
  <p:cSld name="Agenda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7"/>
          <p:cNvSpPr/>
          <p:nvPr/>
        </p:nvSpPr>
        <p:spPr>
          <a:xfrm>
            <a:off x="-102400" y="-102000"/>
            <a:ext cx="6185200" cy="70364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42" name="Google Shape;142;p17"/>
          <p:cNvSpPr/>
          <p:nvPr/>
        </p:nvSpPr>
        <p:spPr>
          <a:xfrm rot="10800000">
            <a:off x="980400" y="965433"/>
            <a:ext cx="4322000" cy="5261200"/>
          </a:xfrm>
          <a:prstGeom prst="round1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43" name="Google Shape;143;p17"/>
          <p:cNvSpPr txBox="1"/>
          <p:nvPr/>
        </p:nvSpPr>
        <p:spPr>
          <a:xfrm>
            <a:off x="1000000" y="956233"/>
            <a:ext cx="4302400" cy="526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800" b="1" dirty="0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4" name="Google Shape;144;p17"/>
          <p:cNvSpPr txBox="1">
            <a:spLocks noGrp="1"/>
          </p:cNvSpPr>
          <p:nvPr>
            <p:ph type="subTitle" idx="1"/>
          </p:nvPr>
        </p:nvSpPr>
        <p:spPr>
          <a:xfrm>
            <a:off x="7878667" y="799965"/>
            <a:ext cx="3264000" cy="47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45" name="Google Shape;145;p17"/>
          <p:cNvSpPr txBox="1">
            <a:spLocks noGrp="1"/>
          </p:cNvSpPr>
          <p:nvPr>
            <p:ph type="subTitle" idx="2"/>
          </p:nvPr>
        </p:nvSpPr>
        <p:spPr>
          <a:xfrm>
            <a:off x="7878667" y="1380421"/>
            <a:ext cx="3264000" cy="109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17"/>
          <p:cNvSpPr txBox="1">
            <a:spLocks noGrp="1"/>
          </p:cNvSpPr>
          <p:nvPr>
            <p:ph type="subTitle" idx="3"/>
          </p:nvPr>
        </p:nvSpPr>
        <p:spPr>
          <a:xfrm>
            <a:off x="7878667" y="2704699"/>
            <a:ext cx="3264000" cy="47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17"/>
          <p:cNvSpPr txBox="1">
            <a:spLocks noGrp="1"/>
          </p:cNvSpPr>
          <p:nvPr>
            <p:ph type="subTitle" idx="4"/>
          </p:nvPr>
        </p:nvSpPr>
        <p:spPr>
          <a:xfrm>
            <a:off x="7878667" y="3260021"/>
            <a:ext cx="3264000" cy="109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17"/>
          <p:cNvSpPr txBox="1">
            <a:spLocks noGrp="1"/>
          </p:cNvSpPr>
          <p:nvPr>
            <p:ph type="subTitle" idx="5"/>
          </p:nvPr>
        </p:nvSpPr>
        <p:spPr>
          <a:xfrm>
            <a:off x="7878667" y="4609432"/>
            <a:ext cx="3264000" cy="47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49" name="Google Shape;149;p17"/>
          <p:cNvSpPr txBox="1">
            <a:spLocks noGrp="1"/>
          </p:cNvSpPr>
          <p:nvPr>
            <p:ph type="subTitle" idx="6"/>
          </p:nvPr>
        </p:nvSpPr>
        <p:spPr>
          <a:xfrm>
            <a:off x="7878667" y="5139621"/>
            <a:ext cx="3264000" cy="109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17"/>
          <p:cNvSpPr txBox="1">
            <a:spLocks noGrp="1"/>
          </p:cNvSpPr>
          <p:nvPr>
            <p:ph type="title"/>
          </p:nvPr>
        </p:nvSpPr>
        <p:spPr>
          <a:xfrm>
            <a:off x="1109200" y="956233"/>
            <a:ext cx="4193200" cy="526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>
                <a:solidFill>
                  <a:schemeClr val="accent1"/>
                </a:solidFill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821605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8"/>
          <p:cNvSpPr/>
          <p:nvPr/>
        </p:nvSpPr>
        <p:spPr>
          <a:xfrm rot="7715609">
            <a:off x="-1044504" y="-1416485"/>
            <a:ext cx="3183760" cy="3183760"/>
          </a:xfrm>
          <a:prstGeom prst="blockArc">
            <a:avLst>
              <a:gd name="adj1" fmla="val 11751713"/>
              <a:gd name="adj2" fmla="val 837016"/>
              <a:gd name="adj3" fmla="val 9209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53" name="Google Shape;153;p18"/>
          <p:cNvSpPr/>
          <p:nvPr/>
        </p:nvSpPr>
        <p:spPr>
          <a:xfrm>
            <a:off x="10023400" y="4931533"/>
            <a:ext cx="4177600" cy="4177600"/>
          </a:xfrm>
          <a:prstGeom prst="donut">
            <a:avLst>
              <a:gd name="adj" fmla="val 8720"/>
            </a:avLst>
          </a:prstGeom>
          <a:solidFill>
            <a:srgbClr val="FBBC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54" name="Google Shape;154;p18"/>
          <p:cNvSpPr/>
          <p:nvPr/>
        </p:nvSpPr>
        <p:spPr>
          <a:xfrm rot="10800000">
            <a:off x="944000" y="533000"/>
            <a:ext cx="10304000" cy="5792000"/>
          </a:xfrm>
          <a:prstGeom prst="round1Rect">
            <a:avLst>
              <a:gd name="adj" fmla="val 16667"/>
            </a:avLst>
          </a:prstGeom>
          <a:solidFill>
            <a:srgbClr val="EEEEE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55" name="Google Shape;155;p18"/>
          <p:cNvSpPr txBox="1"/>
          <p:nvPr/>
        </p:nvSpPr>
        <p:spPr>
          <a:xfrm>
            <a:off x="1450300" y="4755900"/>
            <a:ext cx="6612800" cy="93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" sz="1333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CREDITS: This presentation template was created by </a:t>
            </a:r>
            <a:r>
              <a:rPr lang="en" sz="1333" b="1">
                <a:solidFill>
                  <a:schemeClr val="accent1"/>
                </a:solidFill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333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, including icons by </a:t>
            </a:r>
            <a:r>
              <a:rPr lang="en" sz="1333" b="1">
                <a:solidFill>
                  <a:schemeClr val="accent1"/>
                </a:solidFill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333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, and infographics &amp; images by </a:t>
            </a:r>
            <a:r>
              <a:rPr lang="en" sz="1333" b="1">
                <a:solidFill>
                  <a:schemeClr val="accent1"/>
                </a:solidFill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1333" dirty="0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6" name="Google Shape;156;p18"/>
          <p:cNvSpPr txBox="1"/>
          <p:nvPr/>
        </p:nvSpPr>
        <p:spPr>
          <a:xfrm>
            <a:off x="1458833" y="1890067"/>
            <a:ext cx="6612800" cy="14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33" b="1" dirty="0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7" name="Google Shape;157;p18"/>
          <p:cNvSpPr txBox="1">
            <a:spLocks noGrp="1"/>
          </p:cNvSpPr>
          <p:nvPr>
            <p:ph type="title"/>
          </p:nvPr>
        </p:nvSpPr>
        <p:spPr>
          <a:xfrm>
            <a:off x="1458833" y="745233"/>
            <a:ext cx="9106800" cy="145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58" name="Google Shape;158;p18"/>
          <p:cNvSpPr txBox="1">
            <a:spLocks noGrp="1"/>
          </p:cNvSpPr>
          <p:nvPr>
            <p:ph type="subTitle" idx="1"/>
          </p:nvPr>
        </p:nvSpPr>
        <p:spPr>
          <a:xfrm>
            <a:off x="1458833" y="2158533"/>
            <a:ext cx="8573200" cy="18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/>
            </a:lvl1pPr>
            <a:lvl2pPr lvl="1" rtl="0">
              <a:spcBef>
                <a:spcPts val="2133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2133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2133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2133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2133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2133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2133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2133"/>
              </a:spcBef>
              <a:spcAft>
                <a:spcPts val="2133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59" name="Google Shape;159;p18"/>
          <p:cNvSpPr/>
          <p:nvPr/>
        </p:nvSpPr>
        <p:spPr>
          <a:xfrm rot="-3224087" flipH="1">
            <a:off x="10120981" y="1018705"/>
            <a:ext cx="2274127" cy="2274127"/>
          </a:xfrm>
          <a:prstGeom prst="blockArc">
            <a:avLst>
              <a:gd name="adj1" fmla="val 13003178"/>
              <a:gd name="adj2" fmla="val 2121832"/>
              <a:gd name="adj3" fmla="val 25028"/>
            </a:avLst>
          </a:prstGeom>
          <a:solidFill>
            <a:srgbClr val="BDC1C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16851506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9"/>
          <p:cNvSpPr/>
          <p:nvPr/>
        </p:nvSpPr>
        <p:spPr>
          <a:xfrm rot="-6299986">
            <a:off x="10208306" y="4082831"/>
            <a:ext cx="4471145" cy="4905540"/>
          </a:xfrm>
          <a:prstGeom prst="blockArc">
            <a:avLst>
              <a:gd name="adj1" fmla="val 16550563"/>
              <a:gd name="adj2" fmla="val 608065"/>
              <a:gd name="adj3" fmla="val 8235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62" name="Google Shape;162;p19"/>
          <p:cNvSpPr/>
          <p:nvPr/>
        </p:nvSpPr>
        <p:spPr>
          <a:xfrm rot="8596392">
            <a:off x="-1012652" y="-1202524"/>
            <a:ext cx="2274247" cy="2274247"/>
          </a:xfrm>
          <a:prstGeom prst="blockArc">
            <a:avLst>
              <a:gd name="adj1" fmla="val 13159347"/>
              <a:gd name="adj2" fmla="val 19114359"/>
              <a:gd name="adj3" fmla="val 21488"/>
            </a:avLst>
          </a:prstGeom>
          <a:solidFill>
            <a:srgbClr val="BDC1C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63" name="Google Shape;163;p19"/>
          <p:cNvSpPr/>
          <p:nvPr/>
        </p:nvSpPr>
        <p:spPr>
          <a:xfrm rot="10800000">
            <a:off x="688000" y="533000"/>
            <a:ext cx="10816000" cy="5792000"/>
          </a:xfrm>
          <a:prstGeom prst="round1Rect">
            <a:avLst>
              <a:gd name="adj" fmla="val 16667"/>
            </a:avLst>
          </a:prstGeom>
          <a:solidFill>
            <a:srgbClr val="EEEEE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64" name="Google Shape;164;p19"/>
          <p:cNvSpPr txBox="1"/>
          <p:nvPr/>
        </p:nvSpPr>
        <p:spPr>
          <a:xfrm>
            <a:off x="1458833" y="1890067"/>
            <a:ext cx="9090800" cy="29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1" dirty="0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5" name="Google Shape;165;p19"/>
          <p:cNvSpPr txBox="1"/>
          <p:nvPr/>
        </p:nvSpPr>
        <p:spPr>
          <a:xfrm>
            <a:off x="7014700" y="4614300"/>
            <a:ext cx="3534800" cy="12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2133"/>
              </a:spcAft>
              <a:buNone/>
            </a:pPr>
            <a:endParaRPr sz="2400" b="1" dirty="0">
              <a:solidFill>
                <a:srgbClr val="FFC8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6" name="Google Shape;166;p19"/>
          <p:cNvSpPr txBox="1">
            <a:spLocks noGrp="1"/>
          </p:cNvSpPr>
          <p:nvPr>
            <p:ph type="title"/>
          </p:nvPr>
        </p:nvSpPr>
        <p:spPr>
          <a:xfrm>
            <a:off x="1458833" y="1890067"/>
            <a:ext cx="8904400" cy="258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40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67" name="Google Shape;167;p19"/>
          <p:cNvSpPr txBox="1">
            <a:spLocks noGrp="1"/>
          </p:cNvSpPr>
          <p:nvPr>
            <p:ph type="subTitle" idx="1"/>
          </p:nvPr>
        </p:nvSpPr>
        <p:spPr>
          <a:xfrm>
            <a:off x="1458833" y="4672333"/>
            <a:ext cx="8846800" cy="66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algn="ctr" rtl="0"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666710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text columns ">
  <p:cSld name="Two text columns "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0"/>
          <p:cNvSpPr/>
          <p:nvPr/>
        </p:nvSpPr>
        <p:spPr>
          <a:xfrm>
            <a:off x="-38100" y="-110200"/>
            <a:ext cx="6134000" cy="70784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70" name="Google Shape;170;p20"/>
          <p:cNvSpPr txBox="1"/>
          <p:nvPr/>
        </p:nvSpPr>
        <p:spPr>
          <a:xfrm>
            <a:off x="7064400" y="3422767"/>
            <a:ext cx="4159200" cy="19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1" dirty="0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1" name="Google Shape;171;p20"/>
          <p:cNvSpPr txBox="1"/>
          <p:nvPr/>
        </p:nvSpPr>
        <p:spPr>
          <a:xfrm>
            <a:off x="7064400" y="5399167"/>
            <a:ext cx="4159200" cy="16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2" name="Google Shape;172;p20"/>
          <p:cNvSpPr txBox="1"/>
          <p:nvPr/>
        </p:nvSpPr>
        <p:spPr>
          <a:xfrm>
            <a:off x="7183800" y="4398767"/>
            <a:ext cx="4159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1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3" name="Google Shape;173;p20"/>
          <p:cNvSpPr txBox="1">
            <a:spLocks noGrp="1"/>
          </p:cNvSpPr>
          <p:nvPr>
            <p:ph type="title"/>
          </p:nvPr>
        </p:nvSpPr>
        <p:spPr>
          <a:xfrm>
            <a:off x="502333" y="3546755"/>
            <a:ext cx="5326400" cy="15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accen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9pPr>
          </a:lstStyle>
          <a:p>
            <a:endParaRPr/>
          </a:p>
        </p:txBody>
      </p:sp>
      <p:sp>
        <p:nvSpPr>
          <p:cNvPr id="174" name="Google Shape;174;p20"/>
          <p:cNvSpPr txBox="1">
            <a:spLocks noGrp="1"/>
          </p:cNvSpPr>
          <p:nvPr>
            <p:ph type="subTitle" idx="1"/>
          </p:nvPr>
        </p:nvSpPr>
        <p:spPr>
          <a:xfrm>
            <a:off x="502333" y="4685233"/>
            <a:ext cx="5394400" cy="120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75" name="Google Shape;175;p20"/>
          <p:cNvSpPr txBox="1">
            <a:spLocks noGrp="1"/>
          </p:cNvSpPr>
          <p:nvPr>
            <p:ph type="title" idx="2"/>
          </p:nvPr>
        </p:nvSpPr>
        <p:spPr>
          <a:xfrm>
            <a:off x="6327367" y="3546755"/>
            <a:ext cx="5326400" cy="15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accen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9pPr>
          </a:lstStyle>
          <a:p>
            <a:endParaRPr/>
          </a:p>
        </p:txBody>
      </p:sp>
      <p:sp>
        <p:nvSpPr>
          <p:cNvPr id="176" name="Google Shape;176;p20"/>
          <p:cNvSpPr txBox="1">
            <a:spLocks noGrp="1"/>
          </p:cNvSpPr>
          <p:nvPr>
            <p:ph type="subTitle" idx="3"/>
          </p:nvPr>
        </p:nvSpPr>
        <p:spPr>
          <a:xfrm>
            <a:off x="6327367" y="4685233"/>
            <a:ext cx="5394400" cy="120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184594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1"/>
          <p:cNvSpPr/>
          <p:nvPr/>
        </p:nvSpPr>
        <p:spPr>
          <a:xfrm rot="-5400000">
            <a:off x="10620013" y="-1462937"/>
            <a:ext cx="3183600" cy="3183600"/>
          </a:xfrm>
          <a:prstGeom prst="blockArc">
            <a:avLst>
              <a:gd name="adj1" fmla="val 10820796"/>
              <a:gd name="adj2" fmla="val 16556050"/>
              <a:gd name="adj3" fmla="val 10848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79" name="Google Shape;179;p21"/>
          <p:cNvSpPr/>
          <p:nvPr/>
        </p:nvSpPr>
        <p:spPr>
          <a:xfrm>
            <a:off x="-205800" y="315567"/>
            <a:ext cx="12603600" cy="8820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80" name="Google Shape;180;p21"/>
          <p:cNvSpPr txBox="1"/>
          <p:nvPr/>
        </p:nvSpPr>
        <p:spPr>
          <a:xfrm>
            <a:off x="1458833" y="518767"/>
            <a:ext cx="9101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1" name="Google Shape;181;p21"/>
          <p:cNvSpPr/>
          <p:nvPr/>
        </p:nvSpPr>
        <p:spPr>
          <a:xfrm rot="-900003">
            <a:off x="-1957335" y="5761068"/>
            <a:ext cx="3183681" cy="3183681"/>
          </a:xfrm>
          <a:prstGeom prst="blockArc">
            <a:avLst>
              <a:gd name="adj1" fmla="val 17506725"/>
              <a:gd name="adj2" fmla="val 21555750"/>
              <a:gd name="adj3" fmla="val 9524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82" name="Google Shape;182;p21"/>
          <p:cNvSpPr txBox="1">
            <a:spLocks noGrp="1"/>
          </p:cNvSpPr>
          <p:nvPr>
            <p:ph type="title"/>
          </p:nvPr>
        </p:nvSpPr>
        <p:spPr>
          <a:xfrm>
            <a:off x="1458833" y="374767"/>
            <a:ext cx="10317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10569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/>
          <p:nvPr/>
        </p:nvSpPr>
        <p:spPr>
          <a:xfrm rot="10800000">
            <a:off x="10458563" y="-1411735"/>
            <a:ext cx="3309200" cy="3309200"/>
          </a:xfrm>
          <a:prstGeom prst="blockArc">
            <a:avLst>
              <a:gd name="adj1" fmla="val 15904124"/>
              <a:gd name="adj2" fmla="val 722519"/>
              <a:gd name="adj3" fmla="val 7278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28" name="Google Shape;28;p4"/>
          <p:cNvSpPr/>
          <p:nvPr/>
        </p:nvSpPr>
        <p:spPr>
          <a:xfrm>
            <a:off x="-205800" y="315567"/>
            <a:ext cx="12603600" cy="8820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29" name="Google Shape;29;p4"/>
          <p:cNvSpPr/>
          <p:nvPr/>
        </p:nvSpPr>
        <p:spPr>
          <a:xfrm rot="4458820">
            <a:off x="-1984884" y="5498695"/>
            <a:ext cx="3183776" cy="3183776"/>
          </a:xfrm>
          <a:prstGeom prst="blockArc">
            <a:avLst>
              <a:gd name="adj1" fmla="val 12582103"/>
              <a:gd name="adj2" fmla="val 16685375"/>
              <a:gd name="adj3" fmla="val 10255"/>
            </a:avLst>
          </a:prstGeom>
          <a:solidFill>
            <a:srgbClr val="F2F2F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30" name="Google Shape;30;p4"/>
          <p:cNvSpPr txBox="1"/>
          <p:nvPr/>
        </p:nvSpPr>
        <p:spPr>
          <a:xfrm>
            <a:off x="1213100" y="2009667"/>
            <a:ext cx="9753600" cy="447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2133"/>
              </a:spcAft>
              <a:buNone/>
            </a:pPr>
            <a:endParaRPr sz="2400" dirty="0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1" name="Google Shape;31;p4"/>
          <p:cNvSpPr txBox="1"/>
          <p:nvPr/>
        </p:nvSpPr>
        <p:spPr>
          <a:xfrm>
            <a:off x="1458833" y="518767"/>
            <a:ext cx="9101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2" name="Google Shape;32;p4"/>
          <p:cNvSpPr txBox="1">
            <a:spLocks noGrp="1"/>
          </p:cNvSpPr>
          <p:nvPr>
            <p:ph type="title"/>
          </p:nvPr>
        </p:nvSpPr>
        <p:spPr>
          <a:xfrm>
            <a:off x="1458833" y="375560"/>
            <a:ext cx="10317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subTitle" idx="1"/>
          </p:nvPr>
        </p:nvSpPr>
        <p:spPr>
          <a:xfrm>
            <a:off x="1284600" y="1511133"/>
            <a:ext cx="9622800" cy="403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1600"/>
            </a:lvl2pPr>
            <a:lvl3pPr lvl="2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1600"/>
            </a:lvl3pPr>
            <a:lvl4pPr lvl="3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1600"/>
            </a:lvl4pPr>
            <a:lvl5pPr lvl="4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1600"/>
            </a:lvl5pPr>
            <a:lvl6pPr lvl="5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1600"/>
            </a:lvl6pPr>
            <a:lvl7pPr lvl="6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1600"/>
            </a:lvl7pPr>
            <a:lvl8pPr lvl="7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1600"/>
            </a:lvl8pPr>
            <a:lvl9pPr lvl="8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920485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list">
  <p:cSld name="Title and list"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2"/>
          <p:cNvSpPr/>
          <p:nvPr/>
        </p:nvSpPr>
        <p:spPr>
          <a:xfrm rot="-5400000">
            <a:off x="10620013" y="-1462937"/>
            <a:ext cx="3183600" cy="3183600"/>
          </a:xfrm>
          <a:prstGeom prst="blockArc">
            <a:avLst>
              <a:gd name="adj1" fmla="val 10820796"/>
              <a:gd name="adj2" fmla="val 16556050"/>
              <a:gd name="adj3" fmla="val 10848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85" name="Google Shape;185;p22"/>
          <p:cNvSpPr/>
          <p:nvPr/>
        </p:nvSpPr>
        <p:spPr>
          <a:xfrm>
            <a:off x="-205800" y="315567"/>
            <a:ext cx="12603600" cy="8820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86" name="Google Shape;186;p22"/>
          <p:cNvSpPr txBox="1"/>
          <p:nvPr/>
        </p:nvSpPr>
        <p:spPr>
          <a:xfrm>
            <a:off x="1458833" y="518767"/>
            <a:ext cx="9101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7" name="Google Shape;187;p22"/>
          <p:cNvSpPr/>
          <p:nvPr/>
        </p:nvSpPr>
        <p:spPr>
          <a:xfrm rot="-900003">
            <a:off x="-1957335" y="5761068"/>
            <a:ext cx="3183681" cy="3183681"/>
          </a:xfrm>
          <a:prstGeom prst="blockArc">
            <a:avLst>
              <a:gd name="adj1" fmla="val 17506725"/>
              <a:gd name="adj2" fmla="val 21555750"/>
              <a:gd name="adj3" fmla="val 9524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88" name="Google Shape;188;p22"/>
          <p:cNvSpPr txBox="1">
            <a:spLocks noGrp="1"/>
          </p:cNvSpPr>
          <p:nvPr>
            <p:ph type="title"/>
          </p:nvPr>
        </p:nvSpPr>
        <p:spPr>
          <a:xfrm>
            <a:off x="1458833" y="374767"/>
            <a:ext cx="10317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9" name="Google Shape;189;p22"/>
          <p:cNvSpPr txBox="1">
            <a:spLocks noGrp="1"/>
          </p:cNvSpPr>
          <p:nvPr>
            <p:ph type="body" idx="1"/>
          </p:nvPr>
        </p:nvSpPr>
        <p:spPr>
          <a:xfrm>
            <a:off x="937200" y="1536633"/>
            <a:ext cx="7119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●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1219170" lvl="1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○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828754" lvl="2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■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2438339" lvl="3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●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3047924" lvl="4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○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3657509" lvl="5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■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4267093" lvl="6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●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4876678" lvl="7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○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5486263" lvl="8" indent="-423323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accent1"/>
              </a:buClr>
              <a:buSzPts val="1400"/>
              <a:buFont typeface="Montserrat"/>
              <a:buChar char="■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024335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Title and text 2"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3"/>
          <p:cNvSpPr/>
          <p:nvPr/>
        </p:nvSpPr>
        <p:spPr>
          <a:xfrm rot="8596392">
            <a:off x="-1187185" y="-1297390"/>
            <a:ext cx="2274247" cy="2274247"/>
          </a:xfrm>
          <a:prstGeom prst="blockArc">
            <a:avLst>
              <a:gd name="adj1" fmla="val 11751713"/>
              <a:gd name="adj2" fmla="val 2721617"/>
              <a:gd name="adj3" fmla="val 26058"/>
            </a:avLst>
          </a:prstGeom>
          <a:solidFill>
            <a:srgbClr val="BDC1C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92" name="Google Shape;192;p23"/>
          <p:cNvSpPr/>
          <p:nvPr/>
        </p:nvSpPr>
        <p:spPr>
          <a:xfrm>
            <a:off x="-205800" y="315567"/>
            <a:ext cx="12603600" cy="8820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93" name="Google Shape;193;p23"/>
          <p:cNvSpPr/>
          <p:nvPr/>
        </p:nvSpPr>
        <p:spPr>
          <a:xfrm>
            <a:off x="10972367" y="5605967"/>
            <a:ext cx="2507200" cy="2507200"/>
          </a:xfrm>
          <a:prstGeom prst="donut">
            <a:avLst>
              <a:gd name="adj" fmla="val 872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94" name="Google Shape;194;p23"/>
          <p:cNvSpPr txBox="1"/>
          <p:nvPr/>
        </p:nvSpPr>
        <p:spPr>
          <a:xfrm>
            <a:off x="1458833" y="518767"/>
            <a:ext cx="9101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5" name="Google Shape;195;p23"/>
          <p:cNvSpPr txBox="1">
            <a:spLocks noGrp="1"/>
          </p:cNvSpPr>
          <p:nvPr>
            <p:ph type="subTitle" idx="1"/>
          </p:nvPr>
        </p:nvSpPr>
        <p:spPr>
          <a:xfrm>
            <a:off x="6731167" y="1499167"/>
            <a:ext cx="4026400" cy="4404800"/>
          </a:xfrm>
          <a:prstGeom prst="rect">
            <a:avLst/>
          </a:prstGeom>
        </p:spPr>
        <p:txBody>
          <a:bodyPr spcFirstLastPara="1" wrap="square" lIns="0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96" name="Google Shape;196;p23"/>
          <p:cNvSpPr txBox="1"/>
          <p:nvPr/>
        </p:nvSpPr>
        <p:spPr>
          <a:xfrm>
            <a:off x="1458833" y="518767"/>
            <a:ext cx="9101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7" name="Google Shape;197;p23"/>
          <p:cNvSpPr txBox="1">
            <a:spLocks noGrp="1"/>
          </p:cNvSpPr>
          <p:nvPr>
            <p:ph type="title"/>
          </p:nvPr>
        </p:nvSpPr>
        <p:spPr>
          <a:xfrm>
            <a:off x="1458833" y="374767"/>
            <a:ext cx="10317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882651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3">
  <p:cSld name="Title and text 3"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4"/>
          <p:cNvSpPr/>
          <p:nvPr/>
        </p:nvSpPr>
        <p:spPr>
          <a:xfrm rot="-5400000">
            <a:off x="10903471" y="-1535731"/>
            <a:ext cx="2598000" cy="2598000"/>
          </a:xfrm>
          <a:prstGeom prst="blockArc">
            <a:avLst>
              <a:gd name="adj1" fmla="val 10796618"/>
              <a:gd name="adj2" fmla="val 15882085"/>
              <a:gd name="adj3" fmla="val 7819"/>
            </a:avLst>
          </a:prstGeom>
          <a:solidFill>
            <a:srgbClr val="C2C2C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200" name="Google Shape;200;p24"/>
          <p:cNvSpPr/>
          <p:nvPr/>
        </p:nvSpPr>
        <p:spPr>
          <a:xfrm rot="-900003">
            <a:off x="-1903102" y="5327367"/>
            <a:ext cx="3183681" cy="3183681"/>
          </a:xfrm>
          <a:prstGeom prst="blockArc">
            <a:avLst>
              <a:gd name="adj1" fmla="val 17683086"/>
              <a:gd name="adj2" fmla="val 837016"/>
              <a:gd name="adj3" fmla="val 9209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201" name="Google Shape;201;p24"/>
          <p:cNvSpPr txBox="1">
            <a:spLocks noGrp="1"/>
          </p:cNvSpPr>
          <p:nvPr>
            <p:ph type="title"/>
          </p:nvPr>
        </p:nvSpPr>
        <p:spPr>
          <a:xfrm>
            <a:off x="1251567" y="1649267"/>
            <a:ext cx="4818400" cy="16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4000">
                <a:solidFill>
                  <a:schemeClr val="accen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24"/>
          <p:cNvSpPr txBox="1">
            <a:spLocks noGrp="1"/>
          </p:cNvSpPr>
          <p:nvPr>
            <p:ph type="subTitle" idx="1"/>
          </p:nvPr>
        </p:nvSpPr>
        <p:spPr>
          <a:xfrm>
            <a:off x="1371600" y="2707433"/>
            <a:ext cx="4818400" cy="3216800"/>
          </a:xfrm>
          <a:prstGeom prst="rect">
            <a:avLst/>
          </a:prstGeom>
        </p:spPr>
        <p:txBody>
          <a:bodyPr spcFirstLastPara="1" wrap="square" lIns="0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572627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s 2">
  <p:cSld name="Title and two colums 2"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5"/>
          <p:cNvSpPr/>
          <p:nvPr/>
        </p:nvSpPr>
        <p:spPr>
          <a:xfrm rot="10800000">
            <a:off x="-1573485" y="-1607067"/>
            <a:ext cx="3183600" cy="3183600"/>
          </a:xfrm>
          <a:prstGeom prst="blockArc">
            <a:avLst>
              <a:gd name="adj1" fmla="val 10779047"/>
              <a:gd name="adj2" fmla="val 16253876"/>
              <a:gd name="adj3" fmla="val 8905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205" name="Google Shape;205;p25"/>
          <p:cNvSpPr txBox="1">
            <a:spLocks noGrp="1"/>
          </p:cNvSpPr>
          <p:nvPr>
            <p:ph type="title"/>
          </p:nvPr>
        </p:nvSpPr>
        <p:spPr>
          <a:xfrm>
            <a:off x="7292767" y="749751"/>
            <a:ext cx="3638400" cy="134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4000">
                <a:solidFill>
                  <a:schemeClr val="accen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206" name="Google Shape;206;p25"/>
          <p:cNvSpPr txBox="1">
            <a:spLocks noGrp="1"/>
          </p:cNvSpPr>
          <p:nvPr>
            <p:ph type="subTitle" idx="1"/>
          </p:nvPr>
        </p:nvSpPr>
        <p:spPr>
          <a:xfrm>
            <a:off x="6192775" y="2009220"/>
            <a:ext cx="3020000" cy="100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9pPr>
          </a:lstStyle>
          <a:p>
            <a:endParaRPr/>
          </a:p>
        </p:txBody>
      </p:sp>
      <p:sp>
        <p:nvSpPr>
          <p:cNvPr id="207" name="Google Shape;207;p25"/>
          <p:cNvSpPr txBox="1">
            <a:spLocks noGrp="1"/>
          </p:cNvSpPr>
          <p:nvPr>
            <p:ph type="subTitle" idx="2"/>
          </p:nvPr>
        </p:nvSpPr>
        <p:spPr>
          <a:xfrm>
            <a:off x="6186091" y="2993500"/>
            <a:ext cx="3020000" cy="1096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08" name="Google Shape;208;p25"/>
          <p:cNvSpPr txBox="1">
            <a:spLocks noGrp="1"/>
          </p:cNvSpPr>
          <p:nvPr>
            <p:ph type="subTitle" idx="3"/>
          </p:nvPr>
        </p:nvSpPr>
        <p:spPr>
          <a:xfrm>
            <a:off x="6179400" y="4050887"/>
            <a:ext cx="3020000" cy="100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9pPr>
          </a:lstStyle>
          <a:p>
            <a:endParaRPr/>
          </a:p>
        </p:txBody>
      </p:sp>
      <p:sp>
        <p:nvSpPr>
          <p:cNvPr id="209" name="Google Shape;209;p25"/>
          <p:cNvSpPr txBox="1">
            <a:spLocks noGrp="1"/>
          </p:cNvSpPr>
          <p:nvPr>
            <p:ph type="subTitle" idx="4"/>
          </p:nvPr>
        </p:nvSpPr>
        <p:spPr>
          <a:xfrm>
            <a:off x="6192775" y="5035299"/>
            <a:ext cx="3020000" cy="1096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406371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54382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mall words">
  <p:cSld name="Small words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7"/>
          <p:cNvSpPr txBox="1">
            <a:spLocks noGrp="1"/>
          </p:cNvSpPr>
          <p:nvPr>
            <p:ph type="title"/>
          </p:nvPr>
        </p:nvSpPr>
        <p:spPr>
          <a:xfrm>
            <a:off x="6477567" y="4637700"/>
            <a:ext cx="5218800" cy="189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 sz="3200">
                <a:solidFill>
                  <a:schemeClr val="accen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814584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/>
          <p:cNvCxnSpPr/>
          <p:nvPr userDrawn="1"/>
        </p:nvCxnSpPr>
        <p:spPr>
          <a:xfrm flipV="1">
            <a:off x="148279" y="862163"/>
            <a:ext cx="11948160" cy="14515"/>
          </a:xfrm>
          <a:prstGeom prst="line">
            <a:avLst/>
          </a:prstGeom>
          <a:ln w="28575">
            <a:solidFill>
              <a:srgbClr val="002060"/>
            </a:solidFill>
            <a:headEnd type="triangle" w="med" len="med"/>
            <a:tailEnd type="triangle" w="med" len="med"/>
          </a:ln>
          <a:effectLst>
            <a:glow rad="101600">
              <a:schemeClr val="accent6">
                <a:lumMod val="20000"/>
                <a:lumOff val="80000"/>
                <a:alpha val="6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  <a:reflection blurRad="6350" stA="50000" endA="300" endPos="555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18802" y="6438891"/>
            <a:ext cx="3154401" cy="413809"/>
          </a:xfrm>
        </p:spPr>
        <p:txBody>
          <a:bodyPr/>
          <a:lstStyle>
            <a:lvl1pPr>
              <a:defRPr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1DF47-C97F-4BD3-B044-59CB4501AAF0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 userDrawn="1"/>
        </p:nvCxnSpPr>
        <p:spPr>
          <a:xfrm flipH="1">
            <a:off x="7416" y="6426560"/>
            <a:ext cx="12192000" cy="0"/>
          </a:xfrm>
          <a:prstGeom prst="line">
            <a:avLst/>
          </a:prstGeom>
          <a:ln>
            <a:solidFill>
              <a:srgbClr val="002060"/>
            </a:solidFill>
            <a:prstDash val="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59083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userDrawn="1">
  <p:cSld name="Section 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/>
          <p:nvPr/>
        </p:nvSpPr>
        <p:spPr>
          <a:xfrm>
            <a:off x="-3525904" y="2999853"/>
            <a:ext cx="6730831" cy="6989960"/>
          </a:xfrm>
          <a:prstGeom prst="blockArc">
            <a:avLst>
              <a:gd name="adj1" fmla="val 16373576"/>
              <a:gd name="adj2" fmla="val 722519"/>
              <a:gd name="adj3" fmla="val 7278"/>
            </a:avLst>
          </a:prstGeom>
          <a:solidFill>
            <a:srgbClr val="FFC8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Google Shape;20;p3"/>
          <p:cNvSpPr/>
          <p:nvPr/>
        </p:nvSpPr>
        <p:spPr>
          <a:xfrm rot="9899997">
            <a:off x="10095276" y="-1749959"/>
            <a:ext cx="4193447" cy="3628895"/>
          </a:xfrm>
          <a:prstGeom prst="blockArc">
            <a:avLst>
              <a:gd name="adj1" fmla="val 17023199"/>
              <a:gd name="adj2" fmla="val 920811"/>
              <a:gd name="adj3" fmla="val 9035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9047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/>
          <p:nvPr/>
        </p:nvSpPr>
        <p:spPr>
          <a:xfrm>
            <a:off x="-205800" y="315567"/>
            <a:ext cx="12603600" cy="8820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36" name="Google Shape;36;p5"/>
          <p:cNvSpPr txBox="1"/>
          <p:nvPr/>
        </p:nvSpPr>
        <p:spPr>
          <a:xfrm>
            <a:off x="1458833" y="518767"/>
            <a:ext cx="53204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7" name="Google Shape;37;p5"/>
          <p:cNvSpPr/>
          <p:nvPr/>
        </p:nvSpPr>
        <p:spPr>
          <a:xfrm>
            <a:off x="-1131616" y="5790237"/>
            <a:ext cx="2274000" cy="2274000"/>
          </a:xfrm>
          <a:prstGeom prst="blockArc">
            <a:avLst>
              <a:gd name="adj1" fmla="val 16164733"/>
              <a:gd name="adj2" fmla="val 69283"/>
              <a:gd name="adj3" fmla="val 23676"/>
            </a:avLst>
          </a:prstGeom>
          <a:solidFill>
            <a:srgbClr val="BDC1C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38" name="Google Shape;38;p5"/>
          <p:cNvSpPr txBox="1">
            <a:spLocks noGrp="1"/>
          </p:cNvSpPr>
          <p:nvPr>
            <p:ph type="subTitle" idx="1"/>
          </p:nvPr>
        </p:nvSpPr>
        <p:spPr>
          <a:xfrm>
            <a:off x="1490200" y="4083500"/>
            <a:ext cx="3891200" cy="87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ubTitle" idx="2"/>
          </p:nvPr>
        </p:nvSpPr>
        <p:spPr>
          <a:xfrm>
            <a:off x="1490200" y="4586676"/>
            <a:ext cx="3891200" cy="20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subTitle" idx="3"/>
          </p:nvPr>
        </p:nvSpPr>
        <p:spPr>
          <a:xfrm>
            <a:off x="6810600" y="4083484"/>
            <a:ext cx="3891200" cy="87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subTitle" idx="4"/>
          </p:nvPr>
        </p:nvSpPr>
        <p:spPr>
          <a:xfrm>
            <a:off x="6810600" y="4586664"/>
            <a:ext cx="3891200" cy="20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title"/>
          </p:nvPr>
        </p:nvSpPr>
        <p:spPr>
          <a:xfrm>
            <a:off x="1458833" y="374767"/>
            <a:ext cx="10317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30298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/>
          <p:nvPr/>
        </p:nvSpPr>
        <p:spPr>
          <a:xfrm>
            <a:off x="-205800" y="315567"/>
            <a:ext cx="12603600" cy="8820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45" name="Google Shape;45;p6"/>
          <p:cNvSpPr txBox="1"/>
          <p:nvPr/>
        </p:nvSpPr>
        <p:spPr>
          <a:xfrm>
            <a:off x="1458833" y="518767"/>
            <a:ext cx="9101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6" name="Google Shape;46;p6"/>
          <p:cNvSpPr/>
          <p:nvPr/>
        </p:nvSpPr>
        <p:spPr>
          <a:xfrm>
            <a:off x="11068484" y="5695371"/>
            <a:ext cx="2274000" cy="2274000"/>
          </a:xfrm>
          <a:prstGeom prst="blockArc">
            <a:avLst>
              <a:gd name="adj1" fmla="val 10676778"/>
              <a:gd name="adj2" fmla="val 16322302"/>
              <a:gd name="adj3" fmla="val 11982"/>
            </a:avLst>
          </a:prstGeom>
          <a:solidFill>
            <a:srgbClr val="BDC1C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47" name="Google Shape;47;p6"/>
          <p:cNvSpPr txBox="1">
            <a:spLocks noGrp="1"/>
          </p:cNvSpPr>
          <p:nvPr>
            <p:ph type="title"/>
          </p:nvPr>
        </p:nvSpPr>
        <p:spPr>
          <a:xfrm>
            <a:off x="1458833" y="374767"/>
            <a:ext cx="10317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85322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7"/>
          <p:cNvSpPr/>
          <p:nvPr/>
        </p:nvSpPr>
        <p:spPr>
          <a:xfrm rot="5400000">
            <a:off x="-1417164" y="-1399935"/>
            <a:ext cx="2610400" cy="2610400"/>
          </a:xfrm>
          <a:prstGeom prst="blockArc">
            <a:avLst>
              <a:gd name="adj1" fmla="val 16339879"/>
              <a:gd name="adj2" fmla="val 21412310"/>
              <a:gd name="adj3" fmla="val 12046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50" name="Google Shape;50;p7"/>
          <p:cNvSpPr/>
          <p:nvPr/>
        </p:nvSpPr>
        <p:spPr>
          <a:xfrm>
            <a:off x="-205800" y="315567"/>
            <a:ext cx="12603600" cy="8820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51" name="Google Shape;51;p7"/>
          <p:cNvSpPr txBox="1">
            <a:spLocks noGrp="1"/>
          </p:cNvSpPr>
          <p:nvPr>
            <p:ph type="subTitle" idx="1"/>
          </p:nvPr>
        </p:nvSpPr>
        <p:spPr>
          <a:xfrm>
            <a:off x="1448479" y="3416935"/>
            <a:ext cx="4736000" cy="212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/>
          <p:nvPr/>
        </p:nvSpPr>
        <p:spPr>
          <a:xfrm>
            <a:off x="1458833" y="518767"/>
            <a:ext cx="9101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3" name="Google Shape;53;p7"/>
          <p:cNvSpPr txBox="1">
            <a:spLocks noGrp="1"/>
          </p:cNvSpPr>
          <p:nvPr>
            <p:ph type="title"/>
          </p:nvPr>
        </p:nvSpPr>
        <p:spPr>
          <a:xfrm>
            <a:off x="1458833" y="374767"/>
            <a:ext cx="10317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88589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/>
          <p:nvPr/>
        </p:nvSpPr>
        <p:spPr>
          <a:xfrm rot="10800000">
            <a:off x="944000" y="533000"/>
            <a:ext cx="10304000" cy="5792000"/>
          </a:xfrm>
          <a:prstGeom prst="round1Rect">
            <a:avLst>
              <a:gd name="adj" fmla="val 16667"/>
            </a:avLst>
          </a:prstGeom>
          <a:solidFill>
            <a:srgbClr val="EEEEE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56" name="Google Shape;56;p8"/>
          <p:cNvSpPr/>
          <p:nvPr/>
        </p:nvSpPr>
        <p:spPr>
          <a:xfrm rot="8605101">
            <a:off x="8569024" y="-620280"/>
            <a:ext cx="2273949" cy="2273949"/>
          </a:xfrm>
          <a:prstGeom prst="blockArc">
            <a:avLst>
              <a:gd name="adj1" fmla="val 13003178"/>
              <a:gd name="adj2" fmla="val 2121832"/>
              <a:gd name="adj3" fmla="val 25028"/>
            </a:avLst>
          </a:prstGeom>
          <a:solidFill>
            <a:srgbClr val="BDC1C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57" name="Google Shape;57;p8"/>
          <p:cNvSpPr txBox="1">
            <a:spLocks noGrp="1"/>
          </p:cNvSpPr>
          <p:nvPr>
            <p:ph type="title"/>
          </p:nvPr>
        </p:nvSpPr>
        <p:spPr>
          <a:xfrm>
            <a:off x="1556600" y="1557667"/>
            <a:ext cx="9078800" cy="348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9600">
                <a:solidFill>
                  <a:schemeClr val="accen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58" name="Google Shape;58;p8"/>
          <p:cNvSpPr/>
          <p:nvPr/>
        </p:nvSpPr>
        <p:spPr>
          <a:xfrm rot="-899996">
            <a:off x="-1737667" y="5281237"/>
            <a:ext cx="3339800" cy="3339800"/>
          </a:xfrm>
          <a:prstGeom prst="blockArc">
            <a:avLst>
              <a:gd name="adj1" fmla="val 17160890"/>
              <a:gd name="adj2" fmla="val 722519"/>
              <a:gd name="adj3" fmla="val 7278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487843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61" name="Google Shape;61;p9"/>
          <p:cNvSpPr txBox="1"/>
          <p:nvPr/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333">
                <a:solidFill>
                  <a:srgbClr val="595959"/>
                </a:solidFill>
              </a:rPr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333" dirty="0">
              <a:solidFill>
                <a:srgbClr val="595959"/>
              </a:solidFill>
            </a:endParaRPr>
          </a:p>
        </p:txBody>
      </p:sp>
      <p:sp>
        <p:nvSpPr>
          <p:cNvPr id="62" name="Google Shape;62;p9"/>
          <p:cNvSpPr/>
          <p:nvPr/>
        </p:nvSpPr>
        <p:spPr>
          <a:xfrm rot="-900094">
            <a:off x="5064508" y="5824904"/>
            <a:ext cx="2378253" cy="2378640"/>
          </a:xfrm>
          <a:prstGeom prst="blockArc">
            <a:avLst>
              <a:gd name="adj1" fmla="val 12085351"/>
              <a:gd name="adj2" fmla="val 16819483"/>
              <a:gd name="adj3" fmla="val 17550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63" name="Google Shape;63;p9"/>
          <p:cNvSpPr/>
          <p:nvPr/>
        </p:nvSpPr>
        <p:spPr>
          <a:xfrm>
            <a:off x="6096000" y="-98567"/>
            <a:ext cx="6096000" cy="70784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64" name="Google Shape;64;p9"/>
          <p:cNvSpPr txBox="1"/>
          <p:nvPr/>
        </p:nvSpPr>
        <p:spPr>
          <a:xfrm>
            <a:off x="7064400" y="3422767"/>
            <a:ext cx="4159200" cy="19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1" dirty="0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5" name="Google Shape;65;p9"/>
          <p:cNvSpPr txBox="1"/>
          <p:nvPr/>
        </p:nvSpPr>
        <p:spPr>
          <a:xfrm>
            <a:off x="7064400" y="5399167"/>
            <a:ext cx="4159200" cy="16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6" name="Google Shape;66;p9"/>
          <p:cNvSpPr txBox="1"/>
          <p:nvPr/>
        </p:nvSpPr>
        <p:spPr>
          <a:xfrm>
            <a:off x="6944967" y="5399167"/>
            <a:ext cx="4159200" cy="16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7" name="Google Shape;67;p9"/>
          <p:cNvSpPr txBox="1"/>
          <p:nvPr/>
        </p:nvSpPr>
        <p:spPr>
          <a:xfrm>
            <a:off x="7183800" y="4398767"/>
            <a:ext cx="4159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1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8" name="Google Shape;68;p9"/>
          <p:cNvSpPr txBox="1">
            <a:spLocks noGrp="1"/>
          </p:cNvSpPr>
          <p:nvPr>
            <p:ph type="subTitle" idx="1"/>
          </p:nvPr>
        </p:nvSpPr>
        <p:spPr>
          <a:xfrm>
            <a:off x="6695033" y="1080000"/>
            <a:ext cx="4732800" cy="51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title"/>
          </p:nvPr>
        </p:nvSpPr>
        <p:spPr>
          <a:xfrm>
            <a:off x="803200" y="1150467"/>
            <a:ext cx="4732800" cy="42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accen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58583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1244433" y="5640767"/>
            <a:ext cx="71696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76596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/>
          <p:nvPr/>
        </p:nvSpPr>
        <p:spPr>
          <a:xfrm rot="4458820">
            <a:off x="-1822251" y="5688428"/>
            <a:ext cx="3183776" cy="3183776"/>
          </a:xfrm>
          <a:prstGeom prst="blockArc">
            <a:avLst>
              <a:gd name="adj1" fmla="val 12020406"/>
              <a:gd name="adj2" fmla="val 16274686"/>
              <a:gd name="adj3" fmla="val 10157"/>
            </a:avLst>
          </a:prstGeom>
          <a:solidFill>
            <a:srgbClr val="C2C2C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74" name="Google Shape;74;p11"/>
          <p:cNvSpPr/>
          <p:nvPr/>
        </p:nvSpPr>
        <p:spPr>
          <a:xfrm rot="10800000">
            <a:off x="3324200" y="1368867"/>
            <a:ext cx="5543600" cy="3558800"/>
          </a:xfrm>
          <a:prstGeom prst="round1Rect">
            <a:avLst>
              <a:gd name="adj" fmla="val 16667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75" name="Google Shape;75;p11"/>
          <p:cNvSpPr txBox="1">
            <a:spLocks noGrp="1"/>
          </p:cNvSpPr>
          <p:nvPr>
            <p:ph type="title" hasCustomPrompt="1"/>
          </p:nvPr>
        </p:nvSpPr>
        <p:spPr>
          <a:xfrm>
            <a:off x="3324200" y="1316800"/>
            <a:ext cx="5543600" cy="355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6000">
                <a:solidFill>
                  <a:schemeClr val="accen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76" name="Google Shape;76;p11"/>
          <p:cNvSpPr txBox="1">
            <a:spLocks noGrp="1"/>
          </p:cNvSpPr>
          <p:nvPr>
            <p:ph type="title" idx="2"/>
          </p:nvPr>
        </p:nvSpPr>
        <p:spPr>
          <a:xfrm>
            <a:off x="3999400" y="4927667"/>
            <a:ext cx="4193200" cy="116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>
                <a:solidFill>
                  <a:schemeClr val="accent1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/>
          <p:nvPr/>
        </p:nvSpPr>
        <p:spPr>
          <a:xfrm rot="10800000">
            <a:off x="9580555" y="-2590671"/>
            <a:ext cx="4905600" cy="4905600"/>
          </a:xfrm>
          <a:prstGeom prst="blockArc">
            <a:avLst>
              <a:gd name="adj1" fmla="val 15904124"/>
              <a:gd name="adj2" fmla="val 21548879"/>
              <a:gd name="adj3" fmla="val 9599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278768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Montserrat"/>
              <a:buNone/>
              <a:defRPr sz="30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●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○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■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●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○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■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●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○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Font typeface="Montserrat"/>
              <a:buChar char="■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8903047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923DDE4B-3524-4344-B346-E169EFAF68E4}"/>
              </a:ext>
            </a:extLst>
          </p:cNvPr>
          <p:cNvSpPr txBox="1">
            <a:spLocks/>
          </p:cNvSpPr>
          <p:nvPr/>
        </p:nvSpPr>
        <p:spPr>
          <a:xfrm>
            <a:off x="494531" y="150492"/>
            <a:ext cx="11086511" cy="584775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03603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SA" sz="3200" b="1" i="0" u="none" strike="noStrike" kern="1200" cap="none" spc="0" normalizeH="0" baseline="0" noProof="0" dirty="0">
                <a:ln>
                  <a:noFill/>
                </a:ln>
                <a:solidFill>
                  <a:srgbClr val="143157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ما هي أبعاد الميزة التنافسية لمشروعك؟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143157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Google Shape;517;p30">
            <a:extLst>
              <a:ext uri="{FF2B5EF4-FFF2-40B4-BE49-F238E27FC236}">
                <a16:creationId xmlns:a16="http://schemas.microsoft.com/office/drawing/2014/main" id="{16825953-3610-4485-86C1-EC94A6C5E8D8}"/>
              </a:ext>
            </a:extLst>
          </p:cNvPr>
          <p:cNvSpPr/>
          <p:nvPr/>
        </p:nvSpPr>
        <p:spPr>
          <a:xfrm flipH="1">
            <a:off x="1101431" y="1563401"/>
            <a:ext cx="2449803" cy="1178417"/>
          </a:xfrm>
          <a:custGeom>
            <a:avLst/>
            <a:gdLst/>
            <a:ahLst/>
            <a:cxnLst/>
            <a:rect l="l" t="t" r="r" b="b"/>
            <a:pathLst>
              <a:path w="15529" h="7470" extrusionOk="0">
                <a:moveTo>
                  <a:pt x="2156" y="1"/>
                </a:moveTo>
                <a:lnTo>
                  <a:pt x="1" y="3735"/>
                </a:lnTo>
                <a:lnTo>
                  <a:pt x="2156" y="7470"/>
                </a:lnTo>
                <a:lnTo>
                  <a:pt x="13304" y="7470"/>
                </a:lnTo>
                <a:cubicBezTo>
                  <a:pt x="13357" y="7470"/>
                  <a:pt x="13406" y="7441"/>
                  <a:pt x="13432" y="7396"/>
                </a:cubicBezTo>
                <a:lnTo>
                  <a:pt x="15502" y="3810"/>
                </a:lnTo>
                <a:cubicBezTo>
                  <a:pt x="15528" y="3763"/>
                  <a:pt x="15528" y="3707"/>
                  <a:pt x="15502" y="3661"/>
                </a:cubicBezTo>
                <a:lnTo>
                  <a:pt x="13432" y="75"/>
                </a:lnTo>
                <a:cubicBezTo>
                  <a:pt x="13406" y="30"/>
                  <a:pt x="13357" y="1"/>
                  <a:pt x="13304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 dirty="0">
              <a:ln>
                <a:noFill/>
              </a:ln>
              <a:solidFill>
                <a:srgbClr val="143157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4" name="Google Shape;518;p30">
            <a:extLst>
              <a:ext uri="{FF2B5EF4-FFF2-40B4-BE49-F238E27FC236}">
                <a16:creationId xmlns:a16="http://schemas.microsoft.com/office/drawing/2014/main" id="{53CAFDF2-B409-47C8-83DB-21A59C908863}"/>
              </a:ext>
            </a:extLst>
          </p:cNvPr>
          <p:cNvSpPr/>
          <p:nvPr/>
        </p:nvSpPr>
        <p:spPr>
          <a:xfrm flipH="1">
            <a:off x="1189931" y="1563401"/>
            <a:ext cx="2449803" cy="1178417"/>
          </a:xfrm>
          <a:custGeom>
            <a:avLst/>
            <a:gdLst/>
            <a:ahLst/>
            <a:cxnLst/>
            <a:rect l="l" t="t" r="r" b="b"/>
            <a:pathLst>
              <a:path w="15529" h="7470" extrusionOk="0">
                <a:moveTo>
                  <a:pt x="2156" y="1"/>
                </a:moveTo>
                <a:lnTo>
                  <a:pt x="0" y="3735"/>
                </a:lnTo>
                <a:lnTo>
                  <a:pt x="2156" y="7470"/>
                </a:lnTo>
                <a:lnTo>
                  <a:pt x="13303" y="7470"/>
                </a:lnTo>
                <a:cubicBezTo>
                  <a:pt x="13356" y="7470"/>
                  <a:pt x="13405" y="7441"/>
                  <a:pt x="13432" y="7396"/>
                </a:cubicBezTo>
                <a:lnTo>
                  <a:pt x="15503" y="3810"/>
                </a:lnTo>
                <a:cubicBezTo>
                  <a:pt x="15529" y="3763"/>
                  <a:pt x="15529" y="3707"/>
                  <a:pt x="15503" y="3661"/>
                </a:cubicBezTo>
                <a:lnTo>
                  <a:pt x="13432" y="75"/>
                </a:lnTo>
                <a:cubicBezTo>
                  <a:pt x="13405" y="30"/>
                  <a:pt x="13356" y="1"/>
                  <a:pt x="13303" y="1"/>
                </a:cubicBezTo>
                <a:close/>
              </a:path>
            </a:pathLst>
          </a:custGeom>
          <a:solidFill>
            <a:srgbClr val="EFEFE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 dirty="0">
              <a:ln>
                <a:noFill/>
              </a:ln>
              <a:solidFill>
                <a:srgbClr val="143157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5" name="Google Shape;519;p30">
            <a:extLst>
              <a:ext uri="{FF2B5EF4-FFF2-40B4-BE49-F238E27FC236}">
                <a16:creationId xmlns:a16="http://schemas.microsoft.com/office/drawing/2014/main" id="{95E843B1-A489-4C31-AB57-5D62BCE115F8}"/>
              </a:ext>
            </a:extLst>
          </p:cNvPr>
          <p:cNvSpPr/>
          <p:nvPr/>
        </p:nvSpPr>
        <p:spPr>
          <a:xfrm flipH="1">
            <a:off x="3206031" y="1563401"/>
            <a:ext cx="865635" cy="1178417"/>
          </a:xfrm>
          <a:custGeom>
            <a:avLst/>
            <a:gdLst/>
            <a:ahLst/>
            <a:cxnLst/>
            <a:rect l="l" t="t" r="r" b="b"/>
            <a:pathLst>
              <a:path w="4894" h="7470" extrusionOk="0">
                <a:moveTo>
                  <a:pt x="2200" y="1"/>
                </a:moveTo>
                <a:cubicBezTo>
                  <a:pt x="2166" y="1"/>
                  <a:pt x="2136" y="19"/>
                  <a:pt x="2119" y="48"/>
                </a:cubicBezTo>
                <a:lnTo>
                  <a:pt x="17" y="3689"/>
                </a:lnTo>
                <a:cubicBezTo>
                  <a:pt x="0" y="3718"/>
                  <a:pt x="0" y="3754"/>
                  <a:pt x="17" y="3782"/>
                </a:cubicBezTo>
                <a:lnTo>
                  <a:pt x="2119" y="7423"/>
                </a:lnTo>
                <a:cubicBezTo>
                  <a:pt x="2136" y="7451"/>
                  <a:pt x="2166" y="7470"/>
                  <a:pt x="2200" y="7470"/>
                </a:cubicBezTo>
                <a:lnTo>
                  <a:pt x="4894" y="7470"/>
                </a:lnTo>
                <a:lnTo>
                  <a:pt x="2738" y="3735"/>
                </a:lnTo>
                <a:lnTo>
                  <a:pt x="4894" y="1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 dirty="0">
              <a:ln>
                <a:noFill/>
              </a:ln>
              <a:solidFill>
                <a:srgbClr val="143157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6" name="Google Shape;520;p30">
            <a:extLst>
              <a:ext uri="{FF2B5EF4-FFF2-40B4-BE49-F238E27FC236}">
                <a16:creationId xmlns:a16="http://schemas.microsoft.com/office/drawing/2014/main" id="{675F419E-73EA-4ADE-944D-92780D7D5A86}"/>
              </a:ext>
            </a:extLst>
          </p:cNvPr>
          <p:cNvSpPr/>
          <p:nvPr/>
        </p:nvSpPr>
        <p:spPr>
          <a:xfrm flipH="1">
            <a:off x="1378004" y="1899096"/>
            <a:ext cx="533217" cy="492821"/>
          </a:xfrm>
          <a:custGeom>
            <a:avLst/>
            <a:gdLst/>
            <a:ahLst/>
            <a:cxnLst/>
            <a:rect l="l" t="t" r="r" b="b"/>
            <a:pathLst>
              <a:path w="3380" h="3124" extrusionOk="0">
                <a:moveTo>
                  <a:pt x="1689" y="0"/>
                </a:moveTo>
                <a:cubicBezTo>
                  <a:pt x="1594" y="0"/>
                  <a:pt x="1496" y="9"/>
                  <a:pt x="1399" y="28"/>
                </a:cubicBezTo>
                <a:cubicBezTo>
                  <a:pt x="555" y="188"/>
                  <a:pt x="0" y="1004"/>
                  <a:pt x="160" y="1852"/>
                </a:cubicBezTo>
                <a:cubicBezTo>
                  <a:pt x="302" y="2601"/>
                  <a:pt x="956" y="3123"/>
                  <a:pt x="1690" y="3123"/>
                </a:cubicBezTo>
                <a:cubicBezTo>
                  <a:pt x="1786" y="3123"/>
                  <a:pt x="1883" y="3114"/>
                  <a:pt x="1980" y="3096"/>
                </a:cubicBezTo>
                <a:cubicBezTo>
                  <a:pt x="2825" y="2936"/>
                  <a:pt x="3379" y="2120"/>
                  <a:pt x="3219" y="1272"/>
                </a:cubicBezTo>
                <a:cubicBezTo>
                  <a:pt x="3077" y="523"/>
                  <a:pt x="2423" y="0"/>
                  <a:pt x="1689" y="0"/>
                </a:cubicBezTo>
                <a:close/>
              </a:path>
            </a:pathLst>
          </a:custGeom>
          <a:solidFill>
            <a:srgbClr val="BDD7E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" sz="2533" b="1" i="0" u="none" strike="noStrike" kern="0" cap="none" spc="0" normalizeH="0" baseline="0" noProof="0" dirty="0">
                <a:ln>
                  <a:noFill/>
                </a:ln>
                <a:solidFill>
                  <a:srgbClr val="143157"/>
                </a:solidFill>
                <a:effectLst/>
                <a:uLnTx/>
                <a:uFillTx/>
                <a:latin typeface="Times New Roman" panose="02020603050405020304" pitchFamily="18" charset="0"/>
                <a:ea typeface="Fira Sans Extra Condensed Medium"/>
                <a:cs typeface="Times New Roman" panose="02020603050405020304" pitchFamily="18" charset="0"/>
                <a:sym typeface="Fira Sans Extra Condensed Medium"/>
              </a:rPr>
              <a:t>1</a:t>
            </a:r>
            <a:endParaRPr kumimoji="0" sz="2533" b="1" i="0" u="none" strike="noStrike" kern="0" cap="none" spc="0" normalizeH="0" baseline="0" noProof="0" dirty="0">
              <a:ln>
                <a:noFill/>
              </a:ln>
              <a:solidFill>
                <a:srgbClr val="143157"/>
              </a:solidFill>
              <a:effectLst/>
              <a:uLnTx/>
              <a:uFillTx/>
              <a:latin typeface="Times New Roman" panose="02020603050405020304" pitchFamily="18" charset="0"/>
              <a:ea typeface="Fira Sans Extra Condensed Medium"/>
              <a:cs typeface="Times New Roman" panose="02020603050405020304" pitchFamily="18" charset="0"/>
              <a:sym typeface="Fira Sans Extra Condensed Medium"/>
            </a:endParaRPr>
          </a:p>
        </p:txBody>
      </p:sp>
      <p:sp>
        <p:nvSpPr>
          <p:cNvPr id="7" name="Google Shape;522;p30">
            <a:extLst>
              <a:ext uri="{FF2B5EF4-FFF2-40B4-BE49-F238E27FC236}">
                <a16:creationId xmlns:a16="http://schemas.microsoft.com/office/drawing/2014/main" id="{C46ACC50-31EF-4EDD-8F7D-6A80C85D757A}"/>
              </a:ext>
            </a:extLst>
          </p:cNvPr>
          <p:cNvSpPr/>
          <p:nvPr/>
        </p:nvSpPr>
        <p:spPr>
          <a:xfrm flipH="1">
            <a:off x="1121681" y="3122056"/>
            <a:ext cx="2449961" cy="1178417"/>
          </a:xfrm>
          <a:custGeom>
            <a:avLst/>
            <a:gdLst/>
            <a:ahLst/>
            <a:cxnLst/>
            <a:rect l="l" t="t" r="r" b="b"/>
            <a:pathLst>
              <a:path w="15530" h="7470" extrusionOk="0">
                <a:moveTo>
                  <a:pt x="2157" y="0"/>
                </a:moveTo>
                <a:lnTo>
                  <a:pt x="1" y="3735"/>
                </a:lnTo>
                <a:lnTo>
                  <a:pt x="2157" y="7469"/>
                </a:lnTo>
                <a:lnTo>
                  <a:pt x="13304" y="7469"/>
                </a:lnTo>
                <a:cubicBezTo>
                  <a:pt x="13357" y="7469"/>
                  <a:pt x="13406" y="7441"/>
                  <a:pt x="13432" y="7395"/>
                </a:cubicBezTo>
                <a:lnTo>
                  <a:pt x="15502" y="3809"/>
                </a:lnTo>
                <a:cubicBezTo>
                  <a:pt x="15529" y="3763"/>
                  <a:pt x="15529" y="3707"/>
                  <a:pt x="15502" y="3660"/>
                </a:cubicBezTo>
                <a:lnTo>
                  <a:pt x="13432" y="74"/>
                </a:lnTo>
                <a:cubicBezTo>
                  <a:pt x="13406" y="29"/>
                  <a:pt x="13357" y="0"/>
                  <a:pt x="13304" y="0"/>
                </a:cubicBezTo>
                <a:close/>
              </a:path>
            </a:pathLst>
          </a:custGeom>
          <a:solidFill>
            <a:srgbClr val="EFEFE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 dirty="0">
              <a:ln>
                <a:noFill/>
              </a:ln>
              <a:solidFill>
                <a:srgbClr val="143157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8" name="Google Shape;523;p30">
            <a:extLst>
              <a:ext uri="{FF2B5EF4-FFF2-40B4-BE49-F238E27FC236}">
                <a16:creationId xmlns:a16="http://schemas.microsoft.com/office/drawing/2014/main" id="{BFE467C4-FC47-4A97-897F-FE36A9A82BE1}"/>
              </a:ext>
            </a:extLst>
          </p:cNvPr>
          <p:cNvSpPr/>
          <p:nvPr/>
        </p:nvSpPr>
        <p:spPr>
          <a:xfrm flipH="1">
            <a:off x="3231352" y="3122056"/>
            <a:ext cx="860563" cy="1178417"/>
          </a:xfrm>
          <a:custGeom>
            <a:avLst/>
            <a:gdLst/>
            <a:ahLst/>
            <a:cxnLst/>
            <a:rect l="l" t="t" r="r" b="b"/>
            <a:pathLst>
              <a:path w="5455" h="7470" extrusionOk="0">
                <a:moveTo>
                  <a:pt x="2200" y="0"/>
                </a:moveTo>
                <a:cubicBezTo>
                  <a:pt x="2165" y="0"/>
                  <a:pt x="2135" y="19"/>
                  <a:pt x="2118" y="47"/>
                </a:cubicBezTo>
                <a:lnTo>
                  <a:pt x="17" y="3688"/>
                </a:lnTo>
                <a:cubicBezTo>
                  <a:pt x="0" y="3717"/>
                  <a:pt x="0" y="3753"/>
                  <a:pt x="17" y="3782"/>
                </a:cubicBezTo>
                <a:lnTo>
                  <a:pt x="2118" y="7422"/>
                </a:lnTo>
                <a:cubicBezTo>
                  <a:pt x="2135" y="7451"/>
                  <a:pt x="2165" y="7469"/>
                  <a:pt x="2200" y="7469"/>
                </a:cubicBezTo>
                <a:lnTo>
                  <a:pt x="5455" y="7469"/>
                </a:lnTo>
                <a:lnTo>
                  <a:pt x="3299" y="3735"/>
                </a:lnTo>
                <a:lnTo>
                  <a:pt x="545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 dirty="0">
              <a:ln>
                <a:noFill/>
              </a:ln>
              <a:solidFill>
                <a:srgbClr val="143157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9" name="Google Shape;524;p30">
            <a:extLst>
              <a:ext uri="{FF2B5EF4-FFF2-40B4-BE49-F238E27FC236}">
                <a16:creationId xmlns:a16="http://schemas.microsoft.com/office/drawing/2014/main" id="{8FED0E39-A961-407E-BC9A-7DB8CC8023B7}"/>
              </a:ext>
            </a:extLst>
          </p:cNvPr>
          <p:cNvSpPr/>
          <p:nvPr/>
        </p:nvSpPr>
        <p:spPr>
          <a:xfrm flipH="1">
            <a:off x="1373328" y="3464775"/>
            <a:ext cx="533217" cy="492979"/>
          </a:xfrm>
          <a:custGeom>
            <a:avLst/>
            <a:gdLst/>
            <a:ahLst/>
            <a:cxnLst/>
            <a:rect l="l" t="t" r="r" b="b"/>
            <a:pathLst>
              <a:path w="3380" h="3125" extrusionOk="0">
                <a:moveTo>
                  <a:pt x="1689" y="1"/>
                </a:moveTo>
                <a:cubicBezTo>
                  <a:pt x="1594" y="1"/>
                  <a:pt x="1497" y="10"/>
                  <a:pt x="1399" y="28"/>
                </a:cubicBezTo>
                <a:cubicBezTo>
                  <a:pt x="555" y="188"/>
                  <a:pt x="0" y="1004"/>
                  <a:pt x="160" y="1852"/>
                </a:cubicBezTo>
                <a:cubicBezTo>
                  <a:pt x="302" y="2601"/>
                  <a:pt x="956" y="3125"/>
                  <a:pt x="1690" y="3125"/>
                </a:cubicBezTo>
                <a:cubicBezTo>
                  <a:pt x="1786" y="3125"/>
                  <a:pt x="1883" y="3116"/>
                  <a:pt x="1981" y="3097"/>
                </a:cubicBezTo>
                <a:cubicBezTo>
                  <a:pt x="2825" y="2937"/>
                  <a:pt x="3379" y="2120"/>
                  <a:pt x="3219" y="1273"/>
                </a:cubicBezTo>
                <a:cubicBezTo>
                  <a:pt x="3077" y="523"/>
                  <a:pt x="2424" y="1"/>
                  <a:pt x="1689" y="1"/>
                </a:cubicBezTo>
                <a:close/>
              </a:path>
            </a:pathLst>
          </a:custGeom>
          <a:solidFill>
            <a:srgbClr val="9DC3E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" sz="2533" b="1" i="0" u="none" strike="noStrike" kern="0" cap="none" spc="0" normalizeH="0" baseline="0" noProof="0" dirty="0">
                <a:ln>
                  <a:noFill/>
                </a:ln>
                <a:solidFill>
                  <a:srgbClr val="143157"/>
                </a:solidFill>
                <a:effectLst/>
                <a:uLnTx/>
                <a:uFillTx/>
                <a:latin typeface="Times New Roman" panose="02020603050405020304" pitchFamily="18" charset="0"/>
                <a:ea typeface="Fira Sans Extra Condensed Medium"/>
                <a:cs typeface="Times New Roman" panose="02020603050405020304" pitchFamily="18" charset="0"/>
                <a:sym typeface="Fira Sans Extra Condensed Medium"/>
              </a:rPr>
              <a:t>2</a:t>
            </a:r>
            <a:endParaRPr kumimoji="0" sz="2533" b="1" i="0" u="none" strike="noStrike" kern="0" cap="none" spc="0" normalizeH="0" baseline="0" noProof="0" dirty="0">
              <a:ln>
                <a:noFill/>
              </a:ln>
              <a:solidFill>
                <a:srgbClr val="143157"/>
              </a:solidFill>
              <a:effectLst/>
              <a:uLnTx/>
              <a:uFillTx/>
              <a:latin typeface="Times New Roman" panose="02020603050405020304" pitchFamily="18" charset="0"/>
              <a:ea typeface="Fira Sans Extra Condensed Medium"/>
              <a:cs typeface="Times New Roman" panose="02020603050405020304" pitchFamily="18" charset="0"/>
              <a:sym typeface="Fira Sans Extra Condensed Medium"/>
            </a:endParaRPr>
          </a:p>
        </p:txBody>
      </p:sp>
      <p:sp>
        <p:nvSpPr>
          <p:cNvPr id="10" name="Google Shape;526;p30">
            <a:extLst>
              <a:ext uri="{FF2B5EF4-FFF2-40B4-BE49-F238E27FC236}">
                <a16:creationId xmlns:a16="http://schemas.microsoft.com/office/drawing/2014/main" id="{D55C46D2-50FF-4836-BB61-33F1B90CCA3F}"/>
              </a:ext>
            </a:extLst>
          </p:cNvPr>
          <p:cNvSpPr/>
          <p:nvPr/>
        </p:nvSpPr>
        <p:spPr>
          <a:xfrm flipH="1">
            <a:off x="1121681" y="4680710"/>
            <a:ext cx="2449961" cy="1178260"/>
          </a:xfrm>
          <a:custGeom>
            <a:avLst/>
            <a:gdLst/>
            <a:ahLst/>
            <a:cxnLst/>
            <a:rect l="l" t="t" r="r" b="b"/>
            <a:pathLst>
              <a:path w="15530" h="7469" extrusionOk="0">
                <a:moveTo>
                  <a:pt x="2157" y="1"/>
                </a:moveTo>
                <a:lnTo>
                  <a:pt x="1" y="3735"/>
                </a:lnTo>
                <a:lnTo>
                  <a:pt x="2157" y="7469"/>
                </a:lnTo>
                <a:lnTo>
                  <a:pt x="13304" y="7469"/>
                </a:lnTo>
                <a:cubicBezTo>
                  <a:pt x="13357" y="7469"/>
                  <a:pt x="13406" y="7441"/>
                  <a:pt x="13432" y="7395"/>
                </a:cubicBezTo>
                <a:lnTo>
                  <a:pt x="15502" y="3809"/>
                </a:lnTo>
                <a:cubicBezTo>
                  <a:pt x="15529" y="3763"/>
                  <a:pt x="15529" y="3706"/>
                  <a:pt x="15502" y="3661"/>
                </a:cubicBezTo>
                <a:lnTo>
                  <a:pt x="13432" y="75"/>
                </a:lnTo>
                <a:cubicBezTo>
                  <a:pt x="13406" y="29"/>
                  <a:pt x="13357" y="1"/>
                  <a:pt x="13304" y="1"/>
                </a:cubicBezTo>
                <a:close/>
              </a:path>
            </a:pathLst>
          </a:custGeom>
          <a:solidFill>
            <a:srgbClr val="EFEFE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 dirty="0">
              <a:ln>
                <a:noFill/>
              </a:ln>
              <a:solidFill>
                <a:srgbClr val="143157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11" name="Google Shape;527;p30">
            <a:extLst>
              <a:ext uri="{FF2B5EF4-FFF2-40B4-BE49-F238E27FC236}">
                <a16:creationId xmlns:a16="http://schemas.microsoft.com/office/drawing/2014/main" id="{BB40B039-3A35-4D9E-8B20-6A306A7A1644}"/>
              </a:ext>
            </a:extLst>
          </p:cNvPr>
          <p:cNvSpPr/>
          <p:nvPr/>
        </p:nvSpPr>
        <p:spPr>
          <a:xfrm flipH="1">
            <a:off x="3231352" y="4680710"/>
            <a:ext cx="860563" cy="1178260"/>
          </a:xfrm>
          <a:custGeom>
            <a:avLst/>
            <a:gdLst/>
            <a:ahLst/>
            <a:cxnLst/>
            <a:rect l="l" t="t" r="r" b="b"/>
            <a:pathLst>
              <a:path w="5455" h="7469" extrusionOk="0">
                <a:moveTo>
                  <a:pt x="2200" y="1"/>
                </a:moveTo>
                <a:cubicBezTo>
                  <a:pt x="2165" y="1"/>
                  <a:pt x="2135" y="18"/>
                  <a:pt x="2118" y="47"/>
                </a:cubicBezTo>
                <a:lnTo>
                  <a:pt x="17" y="3688"/>
                </a:lnTo>
                <a:cubicBezTo>
                  <a:pt x="0" y="3717"/>
                  <a:pt x="0" y="3753"/>
                  <a:pt x="17" y="3782"/>
                </a:cubicBezTo>
                <a:lnTo>
                  <a:pt x="2118" y="7423"/>
                </a:lnTo>
                <a:cubicBezTo>
                  <a:pt x="2135" y="7451"/>
                  <a:pt x="2165" y="7469"/>
                  <a:pt x="2200" y="7469"/>
                </a:cubicBezTo>
                <a:lnTo>
                  <a:pt x="5455" y="7469"/>
                </a:lnTo>
                <a:lnTo>
                  <a:pt x="3299" y="3735"/>
                </a:lnTo>
                <a:lnTo>
                  <a:pt x="5455" y="1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 dirty="0">
              <a:ln>
                <a:noFill/>
              </a:ln>
              <a:solidFill>
                <a:srgbClr val="143157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12" name="Google Shape;528;p30">
            <a:extLst>
              <a:ext uri="{FF2B5EF4-FFF2-40B4-BE49-F238E27FC236}">
                <a16:creationId xmlns:a16="http://schemas.microsoft.com/office/drawing/2014/main" id="{70408C23-9AD3-4213-98C8-A4DE2B62AAF8}"/>
              </a:ext>
            </a:extLst>
          </p:cNvPr>
          <p:cNvSpPr/>
          <p:nvPr/>
        </p:nvSpPr>
        <p:spPr>
          <a:xfrm flipH="1">
            <a:off x="1373328" y="5022872"/>
            <a:ext cx="533217" cy="492821"/>
          </a:xfrm>
          <a:custGeom>
            <a:avLst/>
            <a:gdLst/>
            <a:ahLst/>
            <a:cxnLst/>
            <a:rect l="l" t="t" r="r" b="b"/>
            <a:pathLst>
              <a:path w="3380" h="3124" extrusionOk="0">
                <a:moveTo>
                  <a:pt x="1689" y="0"/>
                </a:moveTo>
                <a:cubicBezTo>
                  <a:pt x="1594" y="0"/>
                  <a:pt x="1497" y="9"/>
                  <a:pt x="1399" y="28"/>
                </a:cubicBezTo>
                <a:cubicBezTo>
                  <a:pt x="555" y="188"/>
                  <a:pt x="0" y="1004"/>
                  <a:pt x="160" y="1852"/>
                </a:cubicBezTo>
                <a:cubicBezTo>
                  <a:pt x="302" y="2601"/>
                  <a:pt x="956" y="3123"/>
                  <a:pt x="1690" y="3123"/>
                </a:cubicBezTo>
                <a:cubicBezTo>
                  <a:pt x="1786" y="3123"/>
                  <a:pt x="1883" y="3114"/>
                  <a:pt x="1981" y="3096"/>
                </a:cubicBezTo>
                <a:cubicBezTo>
                  <a:pt x="2825" y="2936"/>
                  <a:pt x="3379" y="2120"/>
                  <a:pt x="3219" y="1272"/>
                </a:cubicBezTo>
                <a:cubicBezTo>
                  <a:pt x="3077" y="523"/>
                  <a:pt x="2424" y="0"/>
                  <a:pt x="1689" y="0"/>
                </a:cubicBezTo>
                <a:close/>
              </a:path>
            </a:pathLst>
          </a:custGeom>
          <a:solidFill>
            <a:srgbClr val="2E75B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" sz="2533" b="1" i="0" u="none" strike="noStrike" kern="0" cap="none" spc="0" normalizeH="0" baseline="0" noProof="0" dirty="0">
                <a:ln>
                  <a:noFill/>
                </a:ln>
                <a:solidFill>
                  <a:srgbClr val="143157"/>
                </a:solidFill>
                <a:effectLst/>
                <a:uLnTx/>
                <a:uFillTx/>
                <a:latin typeface="Times New Roman" panose="02020603050405020304" pitchFamily="18" charset="0"/>
                <a:ea typeface="Fira Sans Extra Condensed Medium"/>
                <a:cs typeface="Times New Roman" panose="02020603050405020304" pitchFamily="18" charset="0"/>
                <a:sym typeface="Fira Sans Extra Condensed Medium"/>
              </a:rPr>
              <a:t>3</a:t>
            </a:r>
            <a:endParaRPr kumimoji="0" sz="2533" b="1" i="0" u="none" strike="noStrike" kern="0" cap="none" spc="0" normalizeH="0" baseline="0" noProof="0" dirty="0">
              <a:ln>
                <a:noFill/>
              </a:ln>
              <a:solidFill>
                <a:srgbClr val="143157"/>
              </a:solidFill>
              <a:effectLst/>
              <a:uLnTx/>
              <a:uFillTx/>
              <a:latin typeface="Times New Roman" panose="02020603050405020304" pitchFamily="18" charset="0"/>
              <a:ea typeface="Fira Sans Extra Condensed Medium"/>
              <a:cs typeface="Times New Roman" panose="02020603050405020304" pitchFamily="18" charset="0"/>
              <a:sym typeface="Fira Sans Extra Condensed Medium"/>
            </a:endParaRPr>
          </a:p>
        </p:txBody>
      </p:sp>
      <p:sp>
        <p:nvSpPr>
          <p:cNvPr id="13" name="Google Shape;530;p30">
            <a:extLst>
              <a:ext uri="{FF2B5EF4-FFF2-40B4-BE49-F238E27FC236}">
                <a16:creationId xmlns:a16="http://schemas.microsoft.com/office/drawing/2014/main" id="{96F20AE0-DC8B-434A-9BD4-EC50B8C3B4F5}"/>
              </a:ext>
            </a:extLst>
          </p:cNvPr>
          <p:cNvSpPr/>
          <p:nvPr/>
        </p:nvSpPr>
        <p:spPr>
          <a:xfrm flipH="1">
            <a:off x="8664273" y="1563401"/>
            <a:ext cx="2426297" cy="1178417"/>
          </a:xfrm>
          <a:custGeom>
            <a:avLst/>
            <a:gdLst/>
            <a:ahLst/>
            <a:cxnLst/>
            <a:rect l="l" t="t" r="r" b="b"/>
            <a:pathLst>
              <a:path w="15380" h="7470" extrusionOk="0">
                <a:moveTo>
                  <a:pt x="2226" y="1"/>
                </a:moveTo>
                <a:cubicBezTo>
                  <a:pt x="2173" y="1"/>
                  <a:pt x="2124" y="30"/>
                  <a:pt x="2098" y="75"/>
                </a:cubicBezTo>
                <a:lnTo>
                  <a:pt x="27" y="3661"/>
                </a:lnTo>
                <a:cubicBezTo>
                  <a:pt x="1" y="3707"/>
                  <a:pt x="1" y="3763"/>
                  <a:pt x="27" y="3810"/>
                </a:cubicBezTo>
                <a:lnTo>
                  <a:pt x="2098" y="7396"/>
                </a:lnTo>
                <a:cubicBezTo>
                  <a:pt x="2124" y="7441"/>
                  <a:pt x="2173" y="7470"/>
                  <a:pt x="2226" y="7470"/>
                </a:cubicBezTo>
                <a:lnTo>
                  <a:pt x="13223" y="7470"/>
                </a:lnTo>
                <a:lnTo>
                  <a:pt x="15379" y="3735"/>
                </a:lnTo>
                <a:lnTo>
                  <a:pt x="13223" y="1"/>
                </a:lnTo>
                <a:close/>
              </a:path>
            </a:pathLst>
          </a:custGeom>
          <a:solidFill>
            <a:srgbClr val="EFEFE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 dirty="0">
              <a:ln>
                <a:noFill/>
              </a:ln>
              <a:solidFill>
                <a:srgbClr val="143157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14" name="Google Shape;531;p30">
            <a:extLst>
              <a:ext uri="{FF2B5EF4-FFF2-40B4-BE49-F238E27FC236}">
                <a16:creationId xmlns:a16="http://schemas.microsoft.com/office/drawing/2014/main" id="{3AA9B12F-9409-4FD2-B7ED-223696954EEE}"/>
              </a:ext>
            </a:extLst>
          </p:cNvPr>
          <p:cNvSpPr/>
          <p:nvPr/>
        </p:nvSpPr>
        <p:spPr>
          <a:xfrm flipH="1">
            <a:off x="8143865" y="1563401"/>
            <a:ext cx="860720" cy="1178417"/>
          </a:xfrm>
          <a:custGeom>
            <a:avLst/>
            <a:gdLst/>
            <a:ahLst/>
            <a:cxnLst/>
            <a:rect l="l" t="t" r="r" b="b"/>
            <a:pathLst>
              <a:path w="5456" h="7470" extrusionOk="0">
                <a:moveTo>
                  <a:pt x="0" y="1"/>
                </a:moveTo>
                <a:lnTo>
                  <a:pt x="2156" y="3735"/>
                </a:lnTo>
                <a:lnTo>
                  <a:pt x="0" y="7470"/>
                </a:lnTo>
                <a:lnTo>
                  <a:pt x="3255" y="7470"/>
                </a:lnTo>
                <a:cubicBezTo>
                  <a:pt x="3290" y="7470"/>
                  <a:pt x="3320" y="7451"/>
                  <a:pt x="3337" y="7423"/>
                </a:cubicBezTo>
                <a:lnTo>
                  <a:pt x="5438" y="3782"/>
                </a:lnTo>
                <a:cubicBezTo>
                  <a:pt x="5456" y="3754"/>
                  <a:pt x="5456" y="3718"/>
                  <a:pt x="5438" y="3689"/>
                </a:cubicBezTo>
                <a:lnTo>
                  <a:pt x="3337" y="48"/>
                </a:lnTo>
                <a:cubicBezTo>
                  <a:pt x="3320" y="19"/>
                  <a:pt x="3290" y="1"/>
                  <a:pt x="3255" y="1"/>
                </a:cubicBezTo>
                <a:close/>
              </a:path>
            </a:pathLst>
          </a:custGeom>
          <a:solidFill>
            <a:srgbClr val="BDD7EE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 dirty="0">
              <a:ln>
                <a:noFill/>
              </a:ln>
              <a:solidFill>
                <a:srgbClr val="143157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15" name="Google Shape;532;p30">
            <a:extLst>
              <a:ext uri="{FF2B5EF4-FFF2-40B4-BE49-F238E27FC236}">
                <a16:creationId xmlns:a16="http://schemas.microsoft.com/office/drawing/2014/main" id="{735B0859-0D61-42ED-9CBB-267C2ED73578}"/>
              </a:ext>
            </a:extLst>
          </p:cNvPr>
          <p:cNvSpPr/>
          <p:nvPr/>
        </p:nvSpPr>
        <p:spPr>
          <a:xfrm flipH="1">
            <a:off x="10294534" y="1899096"/>
            <a:ext cx="533375" cy="492821"/>
          </a:xfrm>
          <a:custGeom>
            <a:avLst/>
            <a:gdLst/>
            <a:ahLst/>
            <a:cxnLst/>
            <a:rect l="l" t="t" r="r" b="b"/>
            <a:pathLst>
              <a:path w="3381" h="3124" extrusionOk="0">
                <a:moveTo>
                  <a:pt x="1691" y="0"/>
                </a:moveTo>
                <a:cubicBezTo>
                  <a:pt x="1595" y="0"/>
                  <a:pt x="1498" y="9"/>
                  <a:pt x="1400" y="28"/>
                </a:cubicBezTo>
                <a:cubicBezTo>
                  <a:pt x="556" y="188"/>
                  <a:pt x="1" y="1004"/>
                  <a:pt x="161" y="1852"/>
                </a:cubicBezTo>
                <a:cubicBezTo>
                  <a:pt x="304" y="2601"/>
                  <a:pt x="957" y="3123"/>
                  <a:pt x="1691" y="3123"/>
                </a:cubicBezTo>
                <a:cubicBezTo>
                  <a:pt x="1787" y="3123"/>
                  <a:pt x="1884" y="3114"/>
                  <a:pt x="1981" y="3096"/>
                </a:cubicBezTo>
                <a:cubicBezTo>
                  <a:pt x="2826" y="2936"/>
                  <a:pt x="3381" y="2120"/>
                  <a:pt x="3220" y="1272"/>
                </a:cubicBezTo>
                <a:cubicBezTo>
                  <a:pt x="3079" y="523"/>
                  <a:pt x="2425" y="0"/>
                  <a:pt x="1691" y="0"/>
                </a:cubicBezTo>
                <a:close/>
              </a:path>
            </a:pathLst>
          </a:custGeom>
          <a:solidFill>
            <a:srgbClr val="BDD7E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2533" b="1" i="0" u="none" strike="noStrike" kern="0" cap="none" spc="0" normalizeH="0" baseline="0" noProof="0" dirty="0">
                <a:ln>
                  <a:noFill/>
                </a:ln>
                <a:solidFill>
                  <a:srgbClr val="143157"/>
                </a:solidFill>
                <a:effectLst/>
                <a:uLnTx/>
                <a:uFillTx/>
                <a:latin typeface="Times New Roman" panose="02020603050405020304" pitchFamily="18" charset="0"/>
                <a:ea typeface="Fira Sans Extra Condensed Medium"/>
                <a:cs typeface="Times New Roman" panose="02020603050405020304" pitchFamily="18" charset="0"/>
                <a:sym typeface="Fira Sans Extra Condensed Medium"/>
              </a:rPr>
              <a:t>1</a:t>
            </a:r>
            <a:endParaRPr kumimoji="0" sz="2533" b="1" i="0" u="none" strike="noStrike" kern="0" cap="none" spc="0" normalizeH="0" baseline="0" noProof="0" dirty="0">
              <a:ln>
                <a:noFill/>
              </a:ln>
              <a:solidFill>
                <a:srgbClr val="143157"/>
              </a:solidFill>
              <a:effectLst/>
              <a:uLnTx/>
              <a:uFillTx/>
              <a:latin typeface="Times New Roman" panose="02020603050405020304" pitchFamily="18" charset="0"/>
              <a:ea typeface="Fira Sans Extra Condensed Medium"/>
              <a:cs typeface="Times New Roman" panose="02020603050405020304" pitchFamily="18" charset="0"/>
              <a:sym typeface="Fira Sans Extra Condensed Medium"/>
            </a:endParaRPr>
          </a:p>
        </p:txBody>
      </p:sp>
      <p:sp>
        <p:nvSpPr>
          <p:cNvPr id="16" name="Google Shape;534;p30">
            <a:extLst>
              <a:ext uri="{FF2B5EF4-FFF2-40B4-BE49-F238E27FC236}">
                <a16:creationId xmlns:a16="http://schemas.microsoft.com/office/drawing/2014/main" id="{C8F9CF50-E267-4D0D-B464-E4100754EF8F}"/>
              </a:ext>
            </a:extLst>
          </p:cNvPr>
          <p:cNvSpPr/>
          <p:nvPr/>
        </p:nvSpPr>
        <p:spPr>
          <a:xfrm flipH="1">
            <a:off x="8644181" y="3122056"/>
            <a:ext cx="2426140" cy="1178417"/>
          </a:xfrm>
          <a:custGeom>
            <a:avLst/>
            <a:gdLst/>
            <a:ahLst/>
            <a:cxnLst/>
            <a:rect l="l" t="t" r="r" b="b"/>
            <a:pathLst>
              <a:path w="15379" h="7470" extrusionOk="0">
                <a:moveTo>
                  <a:pt x="2226" y="0"/>
                </a:moveTo>
                <a:cubicBezTo>
                  <a:pt x="2173" y="0"/>
                  <a:pt x="2124" y="29"/>
                  <a:pt x="2097" y="74"/>
                </a:cubicBezTo>
                <a:lnTo>
                  <a:pt x="27" y="3660"/>
                </a:lnTo>
                <a:cubicBezTo>
                  <a:pt x="0" y="3707"/>
                  <a:pt x="0" y="3763"/>
                  <a:pt x="27" y="3809"/>
                </a:cubicBezTo>
                <a:lnTo>
                  <a:pt x="2097" y="7395"/>
                </a:lnTo>
                <a:cubicBezTo>
                  <a:pt x="2124" y="7441"/>
                  <a:pt x="2173" y="7469"/>
                  <a:pt x="2226" y="7469"/>
                </a:cubicBezTo>
                <a:lnTo>
                  <a:pt x="13223" y="7469"/>
                </a:lnTo>
                <a:lnTo>
                  <a:pt x="15379" y="3735"/>
                </a:lnTo>
                <a:lnTo>
                  <a:pt x="13223" y="0"/>
                </a:lnTo>
                <a:close/>
              </a:path>
            </a:pathLst>
          </a:custGeom>
          <a:solidFill>
            <a:srgbClr val="EFEFE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 dirty="0">
              <a:ln>
                <a:noFill/>
              </a:ln>
              <a:solidFill>
                <a:srgbClr val="143157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17" name="Google Shape;535;p30">
            <a:extLst>
              <a:ext uri="{FF2B5EF4-FFF2-40B4-BE49-F238E27FC236}">
                <a16:creationId xmlns:a16="http://schemas.microsoft.com/office/drawing/2014/main" id="{B9EA1A2F-09AB-42C7-B9F3-551A112C403F}"/>
              </a:ext>
            </a:extLst>
          </p:cNvPr>
          <p:cNvSpPr/>
          <p:nvPr/>
        </p:nvSpPr>
        <p:spPr>
          <a:xfrm flipH="1">
            <a:off x="8123773" y="3122056"/>
            <a:ext cx="860563" cy="1178417"/>
          </a:xfrm>
          <a:custGeom>
            <a:avLst/>
            <a:gdLst/>
            <a:ahLst/>
            <a:cxnLst/>
            <a:rect l="l" t="t" r="r" b="b"/>
            <a:pathLst>
              <a:path w="5455" h="7470" extrusionOk="0">
                <a:moveTo>
                  <a:pt x="0" y="0"/>
                </a:moveTo>
                <a:lnTo>
                  <a:pt x="2156" y="3735"/>
                </a:lnTo>
                <a:lnTo>
                  <a:pt x="0" y="7469"/>
                </a:lnTo>
                <a:lnTo>
                  <a:pt x="3255" y="7469"/>
                </a:lnTo>
                <a:cubicBezTo>
                  <a:pt x="3288" y="7469"/>
                  <a:pt x="3320" y="7451"/>
                  <a:pt x="3336" y="7422"/>
                </a:cubicBezTo>
                <a:lnTo>
                  <a:pt x="5438" y="3782"/>
                </a:lnTo>
                <a:cubicBezTo>
                  <a:pt x="5455" y="3753"/>
                  <a:pt x="5455" y="3717"/>
                  <a:pt x="5438" y="3688"/>
                </a:cubicBezTo>
                <a:lnTo>
                  <a:pt x="3336" y="47"/>
                </a:lnTo>
                <a:cubicBezTo>
                  <a:pt x="3320" y="19"/>
                  <a:pt x="3288" y="0"/>
                  <a:pt x="3255" y="0"/>
                </a:cubicBezTo>
                <a:close/>
              </a:path>
            </a:pathLst>
          </a:custGeom>
          <a:solidFill>
            <a:srgbClr val="9DC3E6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 dirty="0">
              <a:ln>
                <a:noFill/>
              </a:ln>
              <a:solidFill>
                <a:srgbClr val="143157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18" name="Google Shape;536;p30">
            <a:extLst>
              <a:ext uri="{FF2B5EF4-FFF2-40B4-BE49-F238E27FC236}">
                <a16:creationId xmlns:a16="http://schemas.microsoft.com/office/drawing/2014/main" id="{065E5DD2-2A4B-478A-8BDF-059F4203E8F8}"/>
              </a:ext>
            </a:extLst>
          </p:cNvPr>
          <p:cNvSpPr/>
          <p:nvPr/>
        </p:nvSpPr>
        <p:spPr>
          <a:xfrm flipH="1">
            <a:off x="10296844" y="3464775"/>
            <a:ext cx="533217" cy="492979"/>
          </a:xfrm>
          <a:custGeom>
            <a:avLst/>
            <a:gdLst/>
            <a:ahLst/>
            <a:cxnLst/>
            <a:rect l="l" t="t" r="r" b="b"/>
            <a:pathLst>
              <a:path w="3380" h="3125" extrusionOk="0">
                <a:moveTo>
                  <a:pt x="1689" y="1"/>
                </a:moveTo>
                <a:cubicBezTo>
                  <a:pt x="1593" y="1"/>
                  <a:pt x="1496" y="10"/>
                  <a:pt x="1399" y="28"/>
                </a:cubicBezTo>
                <a:cubicBezTo>
                  <a:pt x="555" y="189"/>
                  <a:pt x="0" y="1005"/>
                  <a:pt x="160" y="1852"/>
                </a:cubicBezTo>
                <a:cubicBezTo>
                  <a:pt x="302" y="2602"/>
                  <a:pt x="956" y="3125"/>
                  <a:pt x="1690" y="3125"/>
                </a:cubicBezTo>
                <a:cubicBezTo>
                  <a:pt x="1786" y="3125"/>
                  <a:pt x="1883" y="3116"/>
                  <a:pt x="1980" y="3097"/>
                </a:cubicBezTo>
                <a:cubicBezTo>
                  <a:pt x="2825" y="2937"/>
                  <a:pt x="3379" y="2121"/>
                  <a:pt x="3219" y="1273"/>
                </a:cubicBezTo>
                <a:cubicBezTo>
                  <a:pt x="3077" y="524"/>
                  <a:pt x="2423" y="1"/>
                  <a:pt x="1689" y="1"/>
                </a:cubicBezTo>
                <a:close/>
              </a:path>
            </a:pathLst>
          </a:custGeom>
          <a:solidFill>
            <a:srgbClr val="9DC3E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2533" b="1" i="0" u="none" strike="noStrike" kern="0" cap="none" spc="0" normalizeH="0" baseline="0" noProof="0" dirty="0">
                <a:ln>
                  <a:noFill/>
                </a:ln>
                <a:solidFill>
                  <a:srgbClr val="143157"/>
                </a:solidFill>
                <a:effectLst/>
                <a:uLnTx/>
                <a:uFillTx/>
                <a:latin typeface="Times New Roman" panose="02020603050405020304" pitchFamily="18" charset="0"/>
                <a:ea typeface="Fira Sans Extra Condensed Medium"/>
                <a:cs typeface="Times New Roman" panose="02020603050405020304" pitchFamily="18" charset="0"/>
                <a:sym typeface="Fira Sans Extra Condensed Medium"/>
              </a:rPr>
              <a:t>2</a:t>
            </a:r>
            <a:endParaRPr kumimoji="0" sz="2533" b="1" i="0" u="none" strike="noStrike" kern="0" cap="none" spc="0" normalizeH="0" baseline="0" noProof="0" dirty="0">
              <a:ln>
                <a:noFill/>
              </a:ln>
              <a:solidFill>
                <a:srgbClr val="143157"/>
              </a:solidFill>
              <a:effectLst/>
              <a:uLnTx/>
              <a:uFillTx/>
              <a:latin typeface="Times New Roman" panose="02020603050405020304" pitchFamily="18" charset="0"/>
              <a:ea typeface="Fira Sans Extra Condensed Medium"/>
              <a:cs typeface="Times New Roman" panose="02020603050405020304" pitchFamily="18" charset="0"/>
              <a:sym typeface="Fira Sans Extra Condensed Medium"/>
            </a:endParaRPr>
          </a:p>
        </p:txBody>
      </p:sp>
      <p:sp>
        <p:nvSpPr>
          <p:cNvPr id="19" name="Google Shape;538;p30">
            <a:extLst>
              <a:ext uri="{FF2B5EF4-FFF2-40B4-BE49-F238E27FC236}">
                <a16:creationId xmlns:a16="http://schemas.microsoft.com/office/drawing/2014/main" id="{024FC4F3-B53E-45F6-884E-B63F32F3424C}"/>
              </a:ext>
            </a:extLst>
          </p:cNvPr>
          <p:cNvSpPr/>
          <p:nvPr/>
        </p:nvSpPr>
        <p:spPr>
          <a:xfrm flipH="1">
            <a:off x="8644181" y="4680710"/>
            <a:ext cx="2426140" cy="1178260"/>
          </a:xfrm>
          <a:custGeom>
            <a:avLst/>
            <a:gdLst/>
            <a:ahLst/>
            <a:cxnLst/>
            <a:rect l="l" t="t" r="r" b="b"/>
            <a:pathLst>
              <a:path w="15379" h="7469" extrusionOk="0">
                <a:moveTo>
                  <a:pt x="2226" y="1"/>
                </a:moveTo>
                <a:cubicBezTo>
                  <a:pt x="2173" y="1"/>
                  <a:pt x="2124" y="29"/>
                  <a:pt x="2097" y="75"/>
                </a:cubicBezTo>
                <a:lnTo>
                  <a:pt x="27" y="3661"/>
                </a:lnTo>
                <a:cubicBezTo>
                  <a:pt x="0" y="3706"/>
                  <a:pt x="0" y="3763"/>
                  <a:pt x="27" y="3809"/>
                </a:cubicBezTo>
                <a:lnTo>
                  <a:pt x="2097" y="7395"/>
                </a:lnTo>
                <a:cubicBezTo>
                  <a:pt x="2124" y="7441"/>
                  <a:pt x="2173" y="7469"/>
                  <a:pt x="2226" y="7469"/>
                </a:cubicBezTo>
                <a:lnTo>
                  <a:pt x="13223" y="7469"/>
                </a:lnTo>
                <a:lnTo>
                  <a:pt x="15379" y="3735"/>
                </a:lnTo>
                <a:lnTo>
                  <a:pt x="13223" y="1"/>
                </a:lnTo>
                <a:close/>
              </a:path>
            </a:pathLst>
          </a:custGeom>
          <a:solidFill>
            <a:srgbClr val="EFEFE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 dirty="0">
              <a:ln>
                <a:noFill/>
              </a:ln>
              <a:solidFill>
                <a:srgbClr val="143157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20" name="Google Shape;539;p30">
            <a:extLst>
              <a:ext uri="{FF2B5EF4-FFF2-40B4-BE49-F238E27FC236}">
                <a16:creationId xmlns:a16="http://schemas.microsoft.com/office/drawing/2014/main" id="{D72A5367-96A3-4FF0-96FD-F463B7870A31}"/>
              </a:ext>
            </a:extLst>
          </p:cNvPr>
          <p:cNvSpPr/>
          <p:nvPr/>
        </p:nvSpPr>
        <p:spPr>
          <a:xfrm flipH="1">
            <a:off x="8123773" y="4680710"/>
            <a:ext cx="860563" cy="1178260"/>
          </a:xfrm>
          <a:custGeom>
            <a:avLst/>
            <a:gdLst/>
            <a:ahLst/>
            <a:cxnLst/>
            <a:rect l="l" t="t" r="r" b="b"/>
            <a:pathLst>
              <a:path w="5455" h="7469" extrusionOk="0">
                <a:moveTo>
                  <a:pt x="0" y="1"/>
                </a:moveTo>
                <a:lnTo>
                  <a:pt x="2156" y="3735"/>
                </a:lnTo>
                <a:lnTo>
                  <a:pt x="0" y="7469"/>
                </a:lnTo>
                <a:lnTo>
                  <a:pt x="3255" y="7469"/>
                </a:lnTo>
                <a:cubicBezTo>
                  <a:pt x="3288" y="7469"/>
                  <a:pt x="3320" y="7451"/>
                  <a:pt x="3336" y="7423"/>
                </a:cubicBezTo>
                <a:lnTo>
                  <a:pt x="5438" y="3782"/>
                </a:lnTo>
                <a:cubicBezTo>
                  <a:pt x="5455" y="3753"/>
                  <a:pt x="5455" y="3717"/>
                  <a:pt x="5438" y="3688"/>
                </a:cubicBezTo>
                <a:lnTo>
                  <a:pt x="3336" y="47"/>
                </a:lnTo>
                <a:cubicBezTo>
                  <a:pt x="3320" y="18"/>
                  <a:pt x="3288" y="1"/>
                  <a:pt x="3255" y="1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 dirty="0">
              <a:ln>
                <a:noFill/>
              </a:ln>
              <a:solidFill>
                <a:srgbClr val="143157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21" name="Google Shape;540;p30">
            <a:extLst>
              <a:ext uri="{FF2B5EF4-FFF2-40B4-BE49-F238E27FC236}">
                <a16:creationId xmlns:a16="http://schemas.microsoft.com/office/drawing/2014/main" id="{13E16B84-1C5B-4C03-AB0D-33AF7D3A7682}"/>
              </a:ext>
            </a:extLst>
          </p:cNvPr>
          <p:cNvSpPr/>
          <p:nvPr/>
        </p:nvSpPr>
        <p:spPr>
          <a:xfrm flipH="1">
            <a:off x="10296844" y="5035335"/>
            <a:ext cx="533217" cy="492821"/>
          </a:xfrm>
          <a:custGeom>
            <a:avLst/>
            <a:gdLst/>
            <a:ahLst/>
            <a:cxnLst/>
            <a:rect l="l" t="t" r="r" b="b"/>
            <a:pathLst>
              <a:path w="3380" h="3124" extrusionOk="0">
                <a:moveTo>
                  <a:pt x="1689" y="1"/>
                </a:moveTo>
                <a:cubicBezTo>
                  <a:pt x="1594" y="1"/>
                  <a:pt x="1497" y="10"/>
                  <a:pt x="1399" y="28"/>
                </a:cubicBezTo>
                <a:cubicBezTo>
                  <a:pt x="555" y="188"/>
                  <a:pt x="0" y="1004"/>
                  <a:pt x="160" y="1852"/>
                </a:cubicBezTo>
                <a:cubicBezTo>
                  <a:pt x="302" y="2601"/>
                  <a:pt x="956" y="3124"/>
                  <a:pt x="1690" y="3124"/>
                </a:cubicBezTo>
                <a:cubicBezTo>
                  <a:pt x="1786" y="3124"/>
                  <a:pt x="1883" y="3115"/>
                  <a:pt x="1980" y="3096"/>
                </a:cubicBezTo>
                <a:cubicBezTo>
                  <a:pt x="2825" y="2937"/>
                  <a:pt x="3379" y="2120"/>
                  <a:pt x="3219" y="1272"/>
                </a:cubicBezTo>
                <a:cubicBezTo>
                  <a:pt x="3077" y="523"/>
                  <a:pt x="2424" y="1"/>
                  <a:pt x="1689" y="1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2533" b="1" i="0" u="none" strike="noStrike" kern="0" cap="none" spc="0" normalizeH="0" baseline="0" noProof="0" dirty="0">
                <a:ln>
                  <a:noFill/>
                </a:ln>
                <a:solidFill>
                  <a:srgbClr val="143157"/>
                </a:solidFill>
                <a:effectLst/>
                <a:uLnTx/>
                <a:uFillTx/>
                <a:latin typeface="Times New Roman" panose="02020603050405020304" pitchFamily="18" charset="0"/>
                <a:ea typeface="Fira Sans Extra Condensed Medium"/>
                <a:cs typeface="Times New Roman" panose="02020603050405020304" pitchFamily="18" charset="0"/>
                <a:sym typeface="Fira Sans Extra Condensed Medium"/>
              </a:rPr>
              <a:t>3</a:t>
            </a:r>
            <a:endParaRPr kumimoji="0" sz="2533" b="1" i="0" u="none" strike="noStrike" kern="0" cap="none" spc="0" normalizeH="0" baseline="0" noProof="0" dirty="0">
              <a:ln>
                <a:noFill/>
              </a:ln>
              <a:solidFill>
                <a:srgbClr val="143157"/>
              </a:solidFill>
              <a:effectLst/>
              <a:uLnTx/>
              <a:uFillTx/>
              <a:latin typeface="Times New Roman" panose="02020603050405020304" pitchFamily="18" charset="0"/>
              <a:ea typeface="Fira Sans Extra Condensed Medium"/>
              <a:cs typeface="Times New Roman" panose="02020603050405020304" pitchFamily="18" charset="0"/>
              <a:sym typeface="Fira Sans Extra Condensed Medium"/>
            </a:endParaRPr>
          </a:p>
        </p:txBody>
      </p:sp>
      <p:sp>
        <p:nvSpPr>
          <p:cNvPr id="22" name="Google Shape;542;p30">
            <a:extLst>
              <a:ext uri="{FF2B5EF4-FFF2-40B4-BE49-F238E27FC236}">
                <a16:creationId xmlns:a16="http://schemas.microsoft.com/office/drawing/2014/main" id="{BCA4F0B0-A5D9-4EE8-9ED4-43085F26FBEA}"/>
              </a:ext>
            </a:extLst>
          </p:cNvPr>
          <p:cNvSpPr txBox="1"/>
          <p:nvPr/>
        </p:nvSpPr>
        <p:spPr>
          <a:xfrm>
            <a:off x="4895967" y="3173801"/>
            <a:ext cx="2398400" cy="7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" sz="3733" b="0" i="0" u="none" strike="noStrike" kern="0" cap="none" spc="0" normalizeH="0" baseline="0" noProof="0">
                <a:ln>
                  <a:noFill/>
                </a:ln>
                <a:solidFill>
                  <a:srgbClr val="143157"/>
                </a:solidFill>
                <a:effectLst/>
                <a:uLnTx/>
                <a:uFillTx/>
                <a:latin typeface="Times New Roman" panose="02020603050405020304" pitchFamily="18" charset="0"/>
                <a:ea typeface="Fira Sans Extra Condensed Medium"/>
                <a:cs typeface="Times New Roman" panose="02020603050405020304" pitchFamily="18" charset="0"/>
                <a:sym typeface="Fira Sans Extra Condensed Medium"/>
              </a:rPr>
              <a:t>GOAL</a:t>
            </a:r>
            <a:endParaRPr kumimoji="0" sz="3733" b="0" i="0" u="none" strike="noStrike" kern="0" cap="none" spc="0" normalizeH="0" baseline="0" noProof="0" dirty="0">
              <a:ln>
                <a:noFill/>
              </a:ln>
              <a:solidFill>
                <a:srgbClr val="143157"/>
              </a:solidFill>
              <a:effectLst/>
              <a:uLnTx/>
              <a:uFillTx/>
              <a:latin typeface="Times New Roman" panose="02020603050405020304" pitchFamily="18" charset="0"/>
              <a:ea typeface="Fira Sans Extra Condensed Medium"/>
              <a:cs typeface="Times New Roman" panose="02020603050405020304" pitchFamily="18" charset="0"/>
              <a:sym typeface="Fira Sans Extra Condensed Medium"/>
            </a:endParaRPr>
          </a:p>
        </p:txBody>
      </p:sp>
      <p:sp>
        <p:nvSpPr>
          <p:cNvPr id="23" name="Google Shape;543;p30">
            <a:extLst>
              <a:ext uri="{FF2B5EF4-FFF2-40B4-BE49-F238E27FC236}">
                <a16:creationId xmlns:a16="http://schemas.microsoft.com/office/drawing/2014/main" id="{39402B84-5B6D-4E9B-AE7A-D0E8D23466C7}"/>
              </a:ext>
            </a:extLst>
          </p:cNvPr>
          <p:cNvSpPr/>
          <p:nvPr/>
        </p:nvSpPr>
        <p:spPr>
          <a:xfrm>
            <a:off x="4695200" y="2495000"/>
            <a:ext cx="2801600" cy="2426800"/>
          </a:xfrm>
          <a:prstGeom prst="hexagon">
            <a:avLst>
              <a:gd name="adj" fmla="val 25000"/>
              <a:gd name="vf" fmla="val 115470"/>
            </a:avLst>
          </a:prstGeom>
          <a:gradFill flip="none" rotWithShape="1">
            <a:gsLst>
              <a:gs pos="0">
                <a:srgbClr val="092D51">
                  <a:tint val="66000"/>
                  <a:satMod val="160000"/>
                </a:srgbClr>
              </a:gs>
              <a:gs pos="50000">
                <a:srgbClr val="092D51">
                  <a:tint val="44500"/>
                  <a:satMod val="160000"/>
                </a:srgbClr>
              </a:gs>
              <a:gs pos="100000">
                <a:srgbClr val="092D51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 dirty="0">
              <a:ln>
                <a:noFill/>
              </a:ln>
              <a:solidFill>
                <a:srgbClr val="143157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24" name="Google Shape;544;p30">
            <a:extLst>
              <a:ext uri="{FF2B5EF4-FFF2-40B4-BE49-F238E27FC236}">
                <a16:creationId xmlns:a16="http://schemas.microsoft.com/office/drawing/2014/main" id="{3863E776-5E42-495E-B23E-FC718ACD4EEE}"/>
              </a:ext>
            </a:extLst>
          </p:cNvPr>
          <p:cNvSpPr/>
          <p:nvPr/>
        </p:nvSpPr>
        <p:spPr>
          <a:xfrm>
            <a:off x="5005377" y="2764536"/>
            <a:ext cx="2179600" cy="18876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E0E0E0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3067" b="0" i="0" u="none" strike="noStrike" kern="0" cap="none" spc="0" normalizeH="0" baseline="0" noProof="0" dirty="0">
              <a:ln>
                <a:noFill/>
              </a:ln>
              <a:solidFill>
                <a:srgbClr val="143157"/>
              </a:solidFill>
              <a:effectLst/>
              <a:uLnTx/>
              <a:uFillTx/>
              <a:latin typeface="Times New Roman" panose="02020603050405020304" pitchFamily="18" charset="0"/>
              <a:ea typeface="Fira Sans Extra Condensed Medium"/>
              <a:cs typeface="Times New Roman" panose="02020603050405020304" pitchFamily="18" charset="0"/>
              <a:sym typeface="Fira Sans Extra Condensed Medium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7D1D486-DFB8-47A0-8472-9C8446F64CE9}"/>
              </a:ext>
            </a:extLst>
          </p:cNvPr>
          <p:cNvSpPr txBox="1"/>
          <p:nvPr/>
        </p:nvSpPr>
        <p:spPr>
          <a:xfrm>
            <a:off x="5192505" y="3173801"/>
            <a:ext cx="169056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200" b="1" i="0" u="none" strike="noStrike" kern="1200" cap="none" spc="0" normalizeH="0" baseline="0" noProof="0" dirty="0">
                <a:ln>
                  <a:noFill/>
                </a:ln>
                <a:solidFill>
                  <a:srgbClr val="143157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الميزة التنافسية 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143157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D6EC10C-CC84-4B6F-88DE-BA39B71E68B4}"/>
              </a:ext>
            </a:extLst>
          </p:cNvPr>
          <p:cNvSpPr txBox="1"/>
          <p:nvPr/>
        </p:nvSpPr>
        <p:spPr>
          <a:xfrm>
            <a:off x="1206384" y="1097908"/>
            <a:ext cx="272415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0" i="0" u="none" strike="noStrike" kern="1200" cap="none" spc="0" normalizeH="0" baseline="0" noProof="0" dirty="0">
                <a:ln>
                  <a:noFill/>
                </a:ln>
                <a:solidFill>
                  <a:srgbClr val="143157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الأدوات المساعدة/ اللازمة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143157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E23F485-8157-42EC-AC7F-C43B8C738D62}"/>
              </a:ext>
            </a:extLst>
          </p:cNvPr>
          <p:cNvSpPr txBox="1"/>
          <p:nvPr/>
        </p:nvSpPr>
        <p:spPr>
          <a:xfrm>
            <a:off x="6595783" y="1126690"/>
            <a:ext cx="62887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0" i="0" u="none" strike="noStrike" kern="1200" cap="none" spc="0" normalizeH="0" baseline="0" noProof="0" dirty="0">
                <a:ln>
                  <a:noFill/>
                </a:ln>
                <a:solidFill>
                  <a:srgbClr val="143157"/>
                </a:solidFill>
                <a:effectLst/>
                <a:uLnTx/>
                <a:uFillTx/>
                <a:latin typeface="Arial"/>
                <a:ea typeface="+mn-ea"/>
                <a:cs typeface="Simplified Arabic" panose="02010000000000000000" pitchFamily="2" charset="-78"/>
              </a:rPr>
              <a:t>الميزة التنافسية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143157"/>
              </a:solidFill>
              <a:effectLst/>
              <a:uLnTx/>
              <a:uFillTx/>
              <a:latin typeface="Arial"/>
              <a:ea typeface="+mn-ea"/>
              <a:cs typeface="Simplified Arabic" panose="02010000000000000000" pitchFamily="2" charset="-78"/>
            </a:endParaRPr>
          </a:p>
        </p:txBody>
      </p:sp>
      <p:sp>
        <p:nvSpPr>
          <p:cNvPr id="29" name="Slide Number Placeholder 2">
            <a:extLst>
              <a:ext uri="{FF2B5EF4-FFF2-40B4-BE49-F238E27FC236}">
                <a16:creationId xmlns:a16="http://schemas.microsoft.com/office/drawing/2014/main" id="{076F8FA8-3D51-4E90-ACB2-32E5F9D7DF0D}"/>
              </a:ext>
            </a:extLst>
          </p:cNvPr>
          <p:cNvSpPr txBox="1">
            <a:spLocks/>
          </p:cNvSpPr>
          <p:nvPr/>
        </p:nvSpPr>
        <p:spPr>
          <a:xfrm>
            <a:off x="8744753" y="6444191"/>
            <a:ext cx="3154401" cy="4138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1DF47-C97F-4BD3-B044-59CB4501AAF0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393069"/>
      </p:ext>
    </p:extLst>
  </p:cSld>
  <p:clrMapOvr>
    <a:masterClrMapping/>
  </p:clrMapOvr>
</p:sld>
</file>

<file path=ppt/theme/theme1.xml><?xml version="1.0" encoding="utf-8"?>
<a:theme xmlns:a="http://schemas.openxmlformats.org/drawingml/2006/main" name="1_Livine Meeting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27316F"/>
      </a:accent1>
      <a:accent2>
        <a:srgbClr val="75C4C0"/>
      </a:accent2>
      <a:accent3>
        <a:srgbClr val="FFC800"/>
      </a:accent3>
      <a:accent4>
        <a:srgbClr val="595959"/>
      </a:accent4>
      <a:accent5>
        <a:srgbClr val="C2C2C2"/>
      </a:accent5>
      <a:accent6>
        <a:srgbClr val="F2F2F2"/>
      </a:accent6>
      <a:hlink>
        <a:srgbClr val="75C4C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Montserrat</vt:lpstr>
      <vt:lpstr>Times New Roman</vt:lpstr>
      <vt:lpstr>1_Livine Meeting by Slidesgo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Dana Al Qaddi</dc:creator>
  <cp:lastModifiedBy>Dana Al Qaddi</cp:lastModifiedBy>
  <cp:revision>1</cp:revision>
  <dcterms:created xsi:type="dcterms:W3CDTF">2024-02-19T12:27:24Z</dcterms:created>
  <dcterms:modified xsi:type="dcterms:W3CDTF">2024-02-19T12:27:52Z</dcterms:modified>
</cp:coreProperties>
</file>