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1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5400000">
            <a:off x="-2021179" y="-2292504"/>
            <a:ext cx="4905600" cy="4905600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/>
          <p:nvPr/>
        </p:nvSpPr>
        <p:spPr>
          <a:xfrm rot="-2175913">
            <a:off x="8668285" y="5211805"/>
            <a:ext cx="2274127" cy="2274127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 txBox="1"/>
          <p:nvPr/>
        </p:nvSpPr>
        <p:spPr>
          <a:xfrm>
            <a:off x="1807533" y="992767"/>
            <a:ext cx="8348800" cy="31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4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807533" y="4529167"/>
            <a:ext cx="5398000" cy="7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14;p2"/>
          <p:cNvSpPr txBox="1"/>
          <p:nvPr/>
        </p:nvSpPr>
        <p:spPr>
          <a:xfrm>
            <a:off x="1440000" y="3778833"/>
            <a:ext cx="91200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" name="Google Shape;15;p2"/>
          <p:cNvSpPr txBox="1">
            <a:spLocks noGrp="1"/>
          </p:cNvSpPr>
          <p:nvPr>
            <p:ph type="title"/>
          </p:nvPr>
        </p:nvSpPr>
        <p:spPr>
          <a:xfrm>
            <a:off x="1921600" y="1940884"/>
            <a:ext cx="8348800" cy="181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accen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3533167" y="4277217"/>
            <a:ext cx="5098400" cy="8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6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0027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088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" name="Google Shape;81;p1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374367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2"/>
          </p:nvPr>
        </p:nvSpPr>
        <p:spPr>
          <a:xfrm>
            <a:off x="1374367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subTitle" idx="3"/>
          </p:nvPr>
        </p:nvSpPr>
        <p:spPr>
          <a:xfrm>
            <a:off x="4594000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4"/>
          </p:nvPr>
        </p:nvSpPr>
        <p:spPr>
          <a:xfrm>
            <a:off x="4594000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5"/>
          </p:nvPr>
        </p:nvSpPr>
        <p:spPr>
          <a:xfrm>
            <a:off x="7813633" y="41163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6"/>
          </p:nvPr>
        </p:nvSpPr>
        <p:spPr>
          <a:xfrm>
            <a:off x="7813633" y="45395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-1172249" y="5749571"/>
            <a:ext cx="2274000" cy="2274000"/>
          </a:xfrm>
          <a:prstGeom prst="blockArc">
            <a:avLst>
              <a:gd name="adj1" fmla="val 16164733"/>
              <a:gd name="adj2" fmla="val 104114"/>
              <a:gd name="adj3" fmla="val 12778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8465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 ">
  <p:cSld name="Title and six columns 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" name="Google Shape;92;p14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4"/>
          <p:cNvSpPr txBox="1">
            <a:spLocks noGrp="1"/>
          </p:cNvSpPr>
          <p:nvPr>
            <p:ph type="subTitle" idx="1"/>
          </p:nvPr>
        </p:nvSpPr>
        <p:spPr>
          <a:xfrm>
            <a:off x="1374367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subTitle" idx="2"/>
          </p:nvPr>
        </p:nvSpPr>
        <p:spPr>
          <a:xfrm>
            <a:off x="1374367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3"/>
          </p:nvPr>
        </p:nvSpPr>
        <p:spPr>
          <a:xfrm>
            <a:off x="4594000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subTitle" idx="4"/>
          </p:nvPr>
        </p:nvSpPr>
        <p:spPr>
          <a:xfrm>
            <a:off x="4594000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subTitle" idx="5"/>
          </p:nvPr>
        </p:nvSpPr>
        <p:spPr>
          <a:xfrm>
            <a:off x="7813633" y="4549867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6"/>
          </p:nvPr>
        </p:nvSpPr>
        <p:spPr>
          <a:xfrm>
            <a:off x="7813633" y="4973067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subTitle" idx="7"/>
          </p:nvPr>
        </p:nvSpPr>
        <p:spPr>
          <a:xfrm>
            <a:off x="1374367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subTitle" idx="8"/>
          </p:nvPr>
        </p:nvSpPr>
        <p:spPr>
          <a:xfrm>
            <a:off x="1374367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subTitle" idx="9"/>
          </p:nvPr>
        </p:nvSpPr>
        <p:spPr>
          <a:xfrm>
            <a:off x="4594000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ubTitle" idx="13"/>
          </p:nvPr>
        </p:nvSpPr>
        <p:spPr>
          <a:xfrm>
            <a:off x="4594000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4"/>
          <p:cNvSpPr txBox="1">
            <a:spLocks noGrp="1"/>
          </p:cNvSpPr>
          <p:nvPr>
            <p:ph type="subTitle" idx="14"/>
          </p:nvPr>
        </p:nvSpPr>
        <p:spPr>
          <a:xfrm>
            <a:off x="7813633" y="2486133"/>
            <a:ext cx="3004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4"/>
          <p:cNvSpPr txBox="1">
            <a:spLocks noGrp="1"/>
          </p:cNvSpPr>
          <p:nvPr>
            <p:ph type="subTitle" idx="15"/>
          </p:nvPr>
        </p:nvSpPr>
        <p:spPr>
          <a:xfrm>
            <a:off x="7813633" y="2909333"/>
            <a:ext cx="30040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4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11068484" y="5695371"/>
            <a:ext cx="2274000" cy="2274000"/>
          </a:xfrm>
          <a:prstGeom prst="blockArc">
            <a:avLst>
              <a:gd name="adj1" fmla="val 10676778"/>
              <a:gd name="adj2" fmla="val 16322302"/>
              <a:gd name="adj3" fmla="val 11982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90876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/>
          <p:nvPr/>
        </p:nvSpPr>
        <p:spPr>
          <a:xfrm rot="5400000">
            <a:off x="-1397904" y="-1492835"/>
            <a:ext cx="3187200" cy="3187200"/>
          </a:xfrm>
          <a:prstGeom prst="blockArc">
            <a:avLst>
              <a:gd name="adj1" fmla="val 15904124"/>
              <a:gd name="adj2" fmla="val 472041"/>
              <a:gd name="adj3" fmla="val 7686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9" name="Google Shape;109;p15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0" name="Google Shape;110;p15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5"/>
          <p:cNvSpPr/>
          <p:nvPr/>
        </p:nvSpPr>
        <p:spPr>
          <a:xfrm rot="-2700000">
            <a:off x="11575084" y="6188216"/>
            <a:ext cx="1344635" cy="1344635"/>
          </a:xfrm>
          <a:prstGeom prst="blockArc">
            <a:avLst>
              <a:gd name="adj1" fmla="val 13339976"/>
              <a:gd name="adj2" fmla="val 19973339"/>
              <a:gd name="adj3" fmla="val 27944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2" name="Google Shape;112;p15"/>
          <p:cNvSpPr txBox="1">
            <a:spLocks noGrp="1"/>
          </p:cNvSpPr>
          <p:nvPr>
            <p:ph type="subTitle" idx="1"/>
          </p:nvPr>
        </p:nvSpPr>
        <p:spPr>
          <a:xfrm>
            <a:off x="2203233" y="1828833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subTitle" idx="2"/>
          </p:nvPr>
        </p:nvSpPr>
        <p:spPr>
          <a:xfrm>
            <a:off x="2203233" y="2307691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subTitle" idx="3"/>
          </p:nvPr>
        </p:nvSpPr>
        <p:spPr>
          <a:xfrm>
            <a:off x="2203233" y="4032508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subTitle" idx="4"/>
          </p:nvPr>
        </p:nvSpPr>
        <p:spPr>
          <a:xfrm>
            <a:off x="2203233" y="4511365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subTitle" idx="5"/>
          </p:nvPr>
        </p:nvSpPr>
        <p:spPr>
          <a:xfrm>
            <a:off x="7431567" y="1828833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5"/>
          <p:cNvSpPr txBox="1">
            <a:spLocks noGrp="1"/>
          </p:cNvSpPr>
          <p:nvPr>
            <p:ph type="subTitle" idx="6"/>
          </p:nvPr>
        </p:nvSpPr>
        <p:spPr>
          <a:xfrm>
            <a:off x="7431567" y="2307691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5"/>
          <p:cNvSpPr txBox="1">
            <a:spLocks noGrp="1"/>
          </p:cNvSpPr>
          <p:nvPr>
            <p:ph type="subTitle" idx="7"/>
          </p:nvPr>
        </p:nvSpPr>
        <p:spPr>
          <a:xfrm>
            <a:off x="7431567" y="4032507"/>
            <a:ext cx="36736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subTitle" idx="8"/>
          </p:nvPr>
        </p:nvSpPr>
        <p:spPr>
          <a:xfrm>
            <a:off x="7431567" y="4511363"/>
            <a:ext cx="36736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9631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s numbers">
  <p:cSld name="Title and four colums numbers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6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3" name="Google Shape;123;p16"/>
          <p:cNvSpPr/>
          <p:nvPr/>
        </p:nvSpPr>
        <p:spPr>
          <a:xfrm rot="1339804">
            <a:off x="-691258" y="6180613"/>
            <a:ext cx="1344417" cy="1344417"/>
          </a:xfrm>
          <a:prstGeom prst="blockArc">
            <a:avLst>
              <a:gd name="adj1" fmla="val 14875850"/>
              <a:gd name="adj2" fmla="val 20435345"/>
              <a:gd name="adj3" fmla="val 28025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4" name="Google Shape;124;p1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5" name="Google Shape;125;p16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title" idx="2" hasCustomPrompt="1"/>
          </p:nvPr>
        </p:nvSpPr>
        <p:spPr>
          <a:xfrm>
            <a:off x="3207933" y="1678200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27" name="Google Shape;127;p1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8" name="Google Shape;128;p16"/>
          <p:cNvSpPr txBox="1">
            <a:spLocks noGrp="1"/>
          </p:cNvSpPr>
          <p:nvPr>
            <p:ph type="subTitle" idx="1"/>
          </p:nvPr>
        </p:nvSpPr>
        <p:spPr>
          <a:xfrm>
            <a:off x="3207933" y="2041867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29" name="Google Shape;129;p16"/>
          <p:cNvSpPr txBox="1">
            <a:spLocks noGrp="1"/>
          </p:cNvSpPr>
          <p:nvPr>
            <p:ph type="subTitle" idx="3"/>
          </p:nvPr>
        </p:nvSpPr>
        <p:spPr>
          <a:xfrm>
            <a:off x="3207933" y="2566667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6"/>
          <p:cNvSpPr txBox="1">
            <a:spLocks noGrp="1"/>
          </p:cNvSpPr>
          <p:nvPr>
            <p:ph type="title" idx="4" hasCustomPrompt="1"/>
          </p:nvPr>
        </p:nvSpPr>
        <p:spPr>
          <a:xfrm>
            <a:off x="3165133" y="4131533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1" name="Google Shape;131;p16"/>
          <p:cNvSpPr txBox="1">
            <a:spLocks noGrp="1"/>
          </p:cNvSpPr>
          <p:nvPr>
            <p:ph type="subTitle" idx="5"/>
          </p:nvPr>
        </p:nvSpPr>
        <p:spPr>
          <a:xfrm>
            <a:off x="3165133" y="4495200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subTitle" idx="6"/>
          </p:nvPr>
        </p:nvSpPr>
        <p:spPr>
          <a:xfrm>
            <a:off x="3165133" y="5020000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title" idx="7" hasCustomPrompt="1"/>
          </p:nvPr>
        </p:nvSpPr>
        <p:spPr>
          <a:xfrm>
            <a:off x="8206200" y="1678200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4" name="Google Shape;134;p16"/>
          <p:cNvSpPr txBox="1">
            <a:spLocks noGrp="1"/>
          </p:cNvSpPr>
          <p:nvPr>
            <p:ph type="subTitle" idx="8"/>
          </p:nvPr>
        </p:nvSpPr>
        <p:spPr>
          <a:xfrm>
            <a:off x="8206200" y="2041867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subTitle" idx="9"/>
          </p:nvPr>
        </p:nvSpPr>
        <p:spPr>
          <a:xfrm>
            <a:off x="8206200" y="2566667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6"/>
          <p:cNvSpPr txBox="1">
            <a:spLocks noGrp="1"/>
          </p:cNvSpPr>
          <p:nvPr>
            <p:ph type="title" idx="13" hasCustomPrompt="1"/>
          </p:nvPr>
        </p:nvSpPr>
        <p:spPr>
          <a:xfrm>
            <a:off x="8163400" y="4131533"/>
            <a:ext cx="2691200" cy="52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4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r>
              <a:t>xx%</a:t>
            </a:r>
          </a:p>
        </p:txBody>
      </p:sp>
      <p:sp>
        <p:nvSpPr>
          <p:cNvPr id="137" name="Google Shape;137;p16"/>
          <p:cNvSpPr txBox="1">
            <a:spLocks noGrp="1"/>
          </p:cNvSpPr>
          <p:nvPr>
            <p:ph type="subTitle" idx="14"/>
          </p:nvPr>
        </p:nvSpPr>
        <p:spPr>
          <a:xfrm>
            <a:off x="8163400" y="4495200"/>
            <a:ext cx="26912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38" name="Google Shape;138;p16"/>
          <p:cNvSpPr txBox="1">
            <a:spLocks noGrp="1"/>
          </p:cNvSpPr>
          <p:nvPr>
            <p:ph type="subTitle" idx="15"/>
          </p:nvPr>
        </p:nvSpPr>
        <p:spPr>
          <a:xfrm>
            <a:off x="8163400" y="5020000"/>
            <a:ext cx="2691200" cy="12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title" idx="16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1890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/>
          <p:nvPr/>
        </p:nvSpPr>
        <p:spPr>
          <a:xfrm>
            <a:off x="-102400" y="-102000"/>
            <a:ext cx="6185200" cy="7036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17"/>
          <p:cNvSpPr/>
          <p:nvPr/>
        </p:nvSpPr>
        <p:spPr>
          <a:xfrm rot="10800000">
            <a:off x="980400" y="965433"/>
            <a:ext cx="4322000" cy="5261200"/>
          </a:xfrm>
          <a:prstGeom prst="round1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17"/>
          <p:cNvSpPr txBox="1"/>
          <p:nvPr/>
        </p:nvSpPr>
        <p:spPr>
          <a:xfrm>
            <a:off x="1000000" y="956233"/>
            <a:ext cx="4302400" cy="526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4" name="Google Shape;144;p17"/>
          <p:cNvSpPr txBox="1">
            <a:spLocks noGrp="1"/>
          </p:cNvSpPr>
          <p:nvPr>
            <p:ph type="subTitle" idx="1"/>
          </p:nvPr>
        </p:nvSpPr>
        <p:spPr>
          <a:xfrm>
            <a:off x="7878667" y="799965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45" name="Google Shape;145;p17"/>
          <p:cNvSpPr txBox="1">
            <a:spLocks noGrp="1"/>
          </p:cNvSpPr>
          <p:nvPr>
            <p:ph type="subTitle" idx="2"/>
          </p:nvPr>
        </p:nvSpPr>
        <p:spPr>
          <a:xfrm>
            <a:off x="7878667" y="13804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subTitle" idx="3"/>
          </p:nvPr>
        </p:nvSpPr>
        <p:spPr>
          <a:xfrm>
            <a:off x="7878667" y="2704699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subTitle" idx="4"/>
          </p:nvPr>
        </p:nvSpPr>
        <p:spPr>
          <a:xfrm>
            <a:off x="7878667" y="32600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subTitle" idx="5"/>
          </p:nvPr>
        </p:nvSpPr>
        <p:spPr>
          <a:xfrm>
            <a:off x="7878667" y="4609432"/>
            <a:ext cx="3264000" cy="47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subTitle" idx="6"/>
          </p:nvPr>
        </p:nvSpPr>
        <p:spPr>
          <a:xfrm>
            <a:off x="7878667" y="5139621"/>
            <a:ext cx="3264000" cy="10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title"/>
          </p:nvPr>
        </p:nvSpPr>
        <p:spPr>
          <a:xfrm>
            <a:off x="1109200" y="956233"/>
            <a:ext cx="4193200" cy="52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8429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bg>
      <p:bgPr>
        <a:solidFill>
          <a:schemeClr val="accent2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/>
          <p:nvPr/>
        </p:nvSpPr>
        <p:spPr>
          <a:xfrm rot="7715609">
            <a:off x="-1044504" y="-1416485"/>
            <a:ext cx="3183760" cy="3183760"/>
          </a:xfrm>
          <a:prstGeom prst="blockArc">
            <a:avLst>
              <a:gd name="adj1" fmla="val 11751713"/>
              <a:gd name="adj2" fmla="val 837016"/>
              <a:gd name="adj3" fmla="val 9209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3" name="Google Shape;153;p18"/>
          <p:cNvSpPr/>
          <p:nvPr/>
        </p:nvSpPr>
        <p:spPr>
          <a:xfrm>
            <a:off x="10023400" y="4931533"/>
            <a:ext cx="4177600" cy="4177600"/>
          </a:xfrm>
          <a:prstGeom prst="donut">
            <a:avLst>
              <a:gd name="adj" fmla="val 8720"/>
            </a:avLst>
          </a:prstGeom>
          <a:solidFill>
            <a:srgbClr val="FBBC0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4" name="Google Shape;154;p18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5" name="Google Shape;155;p18"/>
          <p:cNvSpPr txBox="1"/>
          <p:nvPr/>
        </p:nvSpPr>
        <p:spPr>
          <a:xfrm>
            <a:off x="1450300" y="4755900"/>
            <a:ext cx="6612800" cy="9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333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lang="en" sz="1333" b="1">
                <a:solidFill>
                  <a:schemeClr val="accent1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333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6" name="Google Shape;156;p18"/>
          <p:cNvSpPr txBox="1"/>
          <p:nvPr/>
        </p:nvSpPr>
        <p:spPr>
          <a:xfrm>
            <a:off x="1458833" y="1890067"/>
            <a:ext cx="6612800" cy="14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733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7" name="Google Shape;157;p18"/>
          <p:cNvSpPr txBox="1">
            <a:spLocks noGrp="1"/>
          </p:cNvSpPr>
          <p:nvPr>
            <p:ph type="title"/>
          </p:nvPr>
        </p:nvSpPr>
        <p:spPr>
          <a:xfrm>
            <a:off x="1458833" y="745233"/>
            <a:ext cx="9106800" cy="14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6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ubTitle" idx="1"/>
          </p:nvPr>
        </p:nvSpPr>
        <p:spPr>
          <a:xfrm>
            <a:off x="1458833" y="2158533"/>
            <a:ext cx="8573200" cy="18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rtl="0"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rtl="0"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rtl="0"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rtl="0"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rtl="0"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rtl="0"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rtl="0"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59" name="Google Shape;159;p18"/>
          <p:cNvSpPr/>
          <p:nvPr/>
        </p:nvSpPr>
        <p:spPr>
          <a:xfrm rot="-3224087" flipH="1">
            <a:off x="10120981" y="1018705"/>
            <a:ext cx="2274127" cy="2274127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14574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2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/>
          <p:nvPr/>
        </p:nvSpPr>
        <p:spPr>
          <a:xfrm rot="-6299986">
            <a:off x="10208306" y="4082831"/>
            <a:ext cx="4471145" cy="4905540"/>
          </a:xfrm>
          <a:prstGeom prst="blockArc">
            <a:avLst>
              <a:gd name="adj1" fmla="val 16550563"/>
              <a:gd name="adj2" fmla="val 608065"/>
              <a:gd name="adj3" fmla="val 823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2" name="Google Shape;162;p19"/>
          <p:cNvSpPr/>
          <p:nvPr/>
        </p:nvSpPr>
        <p:spPr>
          <a:xfrm rot="8596392">
            <a:off x="-1012652" y="-1202524"/>
            <a:ext cx="2274247" cy="2274247"/>
          </a:xfrm>
          <a:prstGeom prst="blockArc">
            <a:avLst>
              <a:gd name="adj1" fmla="val 13159347"/>
              <a:gd name="adj2" fmla="val 19114359"/>
              <a:gd name="adj3" fmla="val 2148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3" name="Google Shape;163;p19"/>
          <p:cNvSpPr/>
          <p:nvPr/>
        </p:nvSpPr>
        <p:spPr>
          <a:xfrm rot="10800000">
            <a:off x="688000" y="533000"/>
            <a:ext cx="10816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4" name="Google Shape;164;p19"/>
          <p:cNvSpPr txBox="1"/>
          <p:nvPr/>
        </p:nvSpPr>
        <p:spPr>
          <a:xfrm>
            <a:off x="1458833" y="1890067"/>
            <a:ext cx="9090800" cy="29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5" name="Google Shape;165;p19"/>
          <p:cNvSpPr txBox="1"/>
          <p:nvPr/>
        </p:nvSpPr>
        <p:spPr>
          <a:xfrm>
            <a:off x="7014700" y="4614300"/>
            <a:ext cx="3534800" cy="12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 b="1">
              <a:solidFill>
                <a:srgbClr val="FFC8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6" name="Google Shape;166;p19"/>
          <p:cNvSpPr txBox="1">
            <a:spLocks noGrp="1"/>
          </p:cNvSpPr>
          <p:nvPr>
            <p:ph type="title"/>
          </p:nvPr>
        </p:nvSpPr>
        <p:spPr>
          <a:xfrm>
            <a:off x="1458833" y="1890067"/>
            <a:ext cx="8904400" cy="258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67" name="Google Shape;167;p19"/>
          <p:cNvSpPr txBox="1">
            <a:spLocks noGrp="1"/>
          </p:cNvSpPr>
          <p:nvPr>
            <p:ph type="subTitle" idx="1"/>
          </p:nvPr>
        </p:nvSpPr>
        <p:spPr>
          <a:xfrm>
            <a:off x="1458833" y="4672333"/>
            <a:ext cx="8846800" cy="66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1111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text columns ">
  <p:cSld name="Two text columns ">
    <p:bg>
      <p:bgPr>
        <a:noFill/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/>
          <p:nvPr/>
        </p:nvSpPr>
        <p:spPr>
          <a:xfrm>
            <a:off x="-38100" y="-110200"/>
            <a:ext cx="6134000" cy="7078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0" name="Google Shape;170;p20"/>
          <p:cNvSpPr txBox="1"/>
          <p:nvPr/>
        </p:nvSpPr>
        <p:spPr>
          <a:xfrm>
            <a:off x="7064400" y="3422767"/>
            <a:ext cx="4159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1" name="Google Shape;171;p20"/>
          <p:cNvSpPr txBox="1"/>
          <p:nvPr/>
        </p:nvSpPr>
        <p:spPr>
          <a:xfrm>
            <a:off x="7064400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2" name="Google Shape;172;p20"/>
          <p:cNvSpPr txBox="1"/>
          <p:nvPr/>
        </p:nvSpPr>
        <p:spPr>
          <a:xfrm>
            <a:off x="7183800" y="4398767"/>
            <a:ext cx="4159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3" name="Google Shape;173;p20"/>
          <p:cNvSpPr txBox="1">
            <a:spLocks noGrp="1"/>
          </p:cNvSpPr>
          <p:nvPr>
            <p:ph type="title"/>
          </p:nvPr>
        </p:nvSpPr>
        <p:spPr>
          <a:xfrm>
            <a:off x="502333" y="3546755"/>
            <a:ext cx="5326400" cy="15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174" name="Google Shape;174;p20"/>
          <p:cNvSpPr txBox="1">
            <a:spLocks noGrp="1"/>
          </p:cNvSpPr>
          <p:nvPr>
            <p:ph type="subTitle" idx="1"/>
          </p:nvPr>
        </p:nvSpPr>
        <p:spPr>
          <a:xfrm>
            <a:off x="502333" y="4685233"/>
            <a:ext cx="5394400" cy="12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75" name="Google Shape;175;p20"/>
          <p:cNvSpPr txBox="1">
            <a:spLocks noGrp="1"/>
          </p:cNvSpPr>
          <p:nvPr>
            <p:ph type="title" idx="2"/>
          </p:nvPr>
        </p:nvSpPr>
        <p:spPr>
          <a:xfrm>
            <a:off x="6327367" y="3546755"/>
            <a:ext cx="5326400" cy="15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176" name="Google Shape;176;p20"/>
          <p:cNvSpPr txBox="1">
            <a:spLocks noGrp="1"/>
          </p:cNvSpPr>
          <p:nvPr>
            <p:ph type="subTitle" idx="3"/>
          </p:nvPr>
        </p:nvSpPr>
        <p:spPr>
          <a:xfrm>
            <a:off x="6327367" y="4685233"/>
            <a:ext cx="5394400" cy="12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655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bg>
      <p:bgPr>
        <a:noFill/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1"/>
          <p:cNvSpPr/>
          <p:nvPr/>
        </p:nvSpPr>
        <p:spPr>
          <a:xfrm rot="-5400000">
            <a:off x="10620013" y="-1462937"/>
            <a:ext cx="3183600" cy="31836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9" name="Google Shape;179;p21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0" name="Google Shape;180;p21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1" name="Google Shape;181;p21"/>
          <p:cNvSpPr/>
          <p:nvPr/>
        </p:nvSpPr>
        <p:spPr>
          <a:xfrm rot="-900003">
            <a:off x="-1957335" y="5761068"/>
            <a:ext cx="3183681" cy="318368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2" name="Google Shape;182;p21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146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/>
          <p:nvPr/>
        </p:nvSpPr>
        <p:spPr>
          <a:xfrm rot="10800000">
            <a:off x="10458563" y="-1411735"/>
            <a:ext cx="3309200" cy="3309200"/>
          </a:xfrm>
          <a:prstGeom prst="blockArc">
            <a:avLst>
              <a:gd name="adj1" fmla="val 15904124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4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4"/>
          <p:cNvSpPr/>
          <p:nvPr/>
        </p:nvSpPr>
        <p:spPr>
          <a:xfrm rot="4458820">
            <a:off x="-1984884" y="5498695"/>
            <a:ext cx="3183776" cy="3183776"/>
          </a:xfrm>
          <a:prstGeom prst="blockArc">
            <a:avLst>
              <a:gd name="adj1" fmla="val 12582103"/>
              <a:gd name="adj2" fmla="val 16685375"/>
              <a:gd name="adj3" fmla="val 10255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" name="Google Shape;30;p4"/>
          <p:cNvSpPr txBox="1"/>
          <p:nvPr/>
        </p:nvSpPr>
        <p:spPr>
          <a:xfrm>
            <a:off x="1213100" y="2009667"/>
            <a:ext cx="9753600" cy="4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1" name="Google Shape;31;p4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1458833" y="375560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ubTitle" idx="1"/>
          </p:nvPr>
        </p:nvSpPr>
        <p:spPr>
          <a:xfrm>
            <a:off x="1284600" y="1511133"/>
            <a:ext cx="9622800" cy="40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2pPr>
            <a:lvl3pPr lvl="2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3pPr>
            <a:lvl4pPr lvl="3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4pPr>
            <a:lvl5pPr lvl="4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5pPr>
            <a:lvl6pPr lvl="5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6pPr>
            <a:lvl7pPr lvl="6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7pPr>
            <a:lvl8pPr lvl="7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 sz="1600"/>
            </a:lvl8pPr>
            <a:lvl9pPr lvl="8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0954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ist">
  <p:cSld name="Title and list">
    <p:bg>
      <p:bgPr>
        <a:noFill/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2"/>
          <p:cNvSpPr/>
          <p:nvPr/>
        </p:nvSpPr>
        <p:spPr>
          <a:xfrm rot="-5400000">
            <a:off x="10620013" y="-1462937"/>
            <a:ext cx="3183600" cy="3183600"/>
          </a:xfrm>
          <a:prstGeom prst="blockArc">
            <a:avLst>
              <a:gd name="adj1" fmla="val 10820796"/>
              <a:gd name="adj2" fmla="val 16556050"/>
              <a:gd name="adj3" fmla="val 1084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5" name="Google Shape;185;p22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6" name="Google Shape;186;p22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7" name="Google Shape;187;p22"/>
          <p:cNvSpPr/>
          <p:nvPr/>
        </p:nvSpPr>
        <p:spPr>
          <a:xfrm rot="-900003">
            <a:off x="-1957335" y="5761068"/>
            <a:ext cx="3183681" cy="3183681"/>
          </a:xfrm>
          <a:prstGeom prst="blockArc">
            <a:avLst>
              <a:gd name="adj1" fmla="val 17506725"/>
              <a:gd name="adj2" fmla="val 21555750"/>
              <a:gd name="adj3" fmla="val 9524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8" name="Google Shape;188;p22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22"/>
          <p:cNvSpPr txBox="1">
            <a:spLocks noGrp="1"/>
          </p:cNvSpPr>
          <p:nvPr>
            <p:ph type="body" idx="1"/>
          </p:nvPr>
        </p:nvSpPr>
        <p:spPr>
          <a:xfrm>
            <a:off x="937200" y="1536633"/>
            <a:ext cx="7119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88885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bg>
      <p:bgPr>
        <a:noFill/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3"/>
          <p:cNvSpPr/>
          <p:nvPr/>
        </p:nvSpPr>
        <p:spPr>
          <a:xfrm rot="8596392">
            <a:off x="-1187185" y="-1297390"/>
            <a:ext cx="2274247" cy="2274247"/>
          </a:xfrm>
          <a:prstGeom prst="blockArc">
            <a:avLst>
              <a:gd name="adj1" fmla="val 11751713"/>
              <a:gd name="adj2" fmla="val 2721617"/>
              <a:gd name="adj3" fmla="val 2605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23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23"/>
          <p:cNvSpPr/>
          <p:nvPr/>
        </p:nvSpPr>
        <p:spPr>
          <a:xfrm>
            <a:off x="10972367" y="5605967"/>
            <a:ext cx="2507200" cy="2507200"/>
          </a:xfrm>
          <a:prstGeom prst="donut">
            <a:avLst>
              <a:gd name="adj" fmla="val 872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2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5" name="Google Shape;195;p23"/>
          <p:cNvSpPr txBox="1">
            <a:spLocks noGrp="1"/>
          </p:cNvSpPr>
          <p:nvPr>
            <p:ph type="subTitle" idx="1"/>
          </p:nvPr>
        </p:nvSpPr>
        <p:spPr>
          <a:xfrm>
            <a:off x="6731167" y="1499167"/>
            <a:ext cx="4026400" cy="4404800"/>
          </a:xfrm>
          <a:prstGeom prst="rect">
            <a:avLst/>
          </a:prstGeom>
        </p:spPr>
        <p:txBody>
          <a:bodyPr spcFirstLastPara="1" wrap="square" lIns="0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196" name="Google Shape;196;p23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7" name="Google Shape;197;p23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88706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Title and text 3">
    <p:bg>
      <p:bgPr>
        <a:noFill/>
        <a:effectLst/>
      </p:bgPr>
    </p:bg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4"/>
          <p:cNvSpPr/>
          <p:nvPr/>
        </p:nvSpPr>
        <p:spPr>
          <a:xfrm rot="-5400000">
            <a:off x="10903471" y="-1535731"/>
            <a:ext cx="2598000" cy="2598000"/>
          </a:xfrm>
          <a:prstGeom prst="blockArc">
            <a:avLst>
              <a:gd name="adj1" fmla="val 10796618"/>
              <a:gd name="adj2" fmla="val 15882085"/>
              <a:gd name="adj3" fmla="val 7819"/>
            </a:avLst>
          </a:prstGeom>
          <a:solidFill>
            <a:srgbClr val="C2C2C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0" name="Google Shape;200;p24"/>
          <p:cNvSpPr/>
          <p:nvPr/>
        </p:nvSpPr>
        <p:spPr>
          <a:xfrm rot="-900003">
            <a:off x="-1903102" y="5327367"/>
            <a:ext cx="3183681" cy="3183681"/>
          </a:xfrm>
          <a:prstGeom prst="blockArc">
            <a:avLst>
              <a:gd name="adj1" fmla="val 17683086"/>
              <a:gd name="adj2" fmla="val 837016"/>
              <a:gd name="adj3" fmla="val 920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1" name="Google Shape;201;p24"/>
          <p:cNvSpPr txBox="1">
            <a:spLocks noGrp="1"/>
          </p:cNvSpPr>
          <p:nvPr>
            <p:ph type="title"/>
          </p:nvPr>
        </p:nvSpPr>
        <p:spPr>
          <a:xfrm>
            <a:off x="1251567" y="1649267"/>
            <a:ext cx="4818400" cy="16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24"/>
          <p:cNvSpPr txBox="1">
            <a:spLocks noGrp="1"/>
          </p:cNvSpPr>
          <p:nvPr>
            <p:ph type="subTitle" idx="1"/>
          </p:nvPr>
        </p:nvSpPr>
        <p:spPr>
          <a:xfrm>
            <a:off x="1371600" y="2707433"/>
            <a:ext cx="4818400" cy="3216800"/>
          </a:xfrm>
          <a:prstGeom prst="rect">
            <a:avLst/>
          </a:prstGeom>
        </p:spPr>
        <p:txBody>
          <a:bodyPr spcFirstLastPara="1" wrap="square" lIns="0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1427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s 2">
  <p:cSld name="Title and two colums 2">
    <p:bg>
      <p:bgPr>
        <a:noFill/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/>
          <p:nvPr/>
        </p:nvSpPr>
        <p:spPr>
          <a:xfrm rot="10800000">
            <a:off x="-1573485" y="-1607067"/>
            <a:ext cx="3183600" cy="3183600"/>
          </a:xfrm>
          <a:prstGeom prst="blockArc">
            <a:avLst>
              <a:gd name="adj1" fmla="val 10779047"/>
              <a:gd name="adj2" fmla="val 16253876"/>
              <a:gd name="adj3" fmla="val 8905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5" name="Google Shape;205;p25"/>
          <p:cNvSpPr txBox="1">
            <a:spLocks noGrp="1"/>
          </p:cNvSpPr>
          <p:nvPr>
            <p:ph type="title"/>
          </p:nvPr>
        </p:nvSpPr>
        <p:spPr>
          <a:xfrm>
            <a:off x="7292767" y="749751"/>
            <a:ext cx="3638400" cy="134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4000">
                <a:solidFill>
                  <a:schemeClr val="accen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06" name="Google Shape;206;p25"/>
          <p:cNvSpPr txBox="1">
            <a:spLocks noGrp="1"/>
          </p:cNvSpPr>
          <p:nvPr>
            <p:ph type="subTitle" idx="1"/>
          </p:nvPr>
        </p:nvSpPr>
        <p:spPr>
          <a:xfrm>
            <a:off x="6192775" y="2009220"/>
            <a:ext cx="3020000" cy="10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07" name="Google Shape;207;p25"/>
          <p:cNvSpPr txBox="1">
            <a:spLocks noGrp="1"/>
          </p:cNvSpPr>
          <p:nvPr>
            <p:ph type="subTitle" idx="2"/>
          </p:nvPr>
        </p:nvSpPr>
        <p:spPr>
          <a:xfrm>
            <a:off x="6186091" y="2993500"/>
            <a:ext cx="3020000" cy="109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  <p:sp>
        <p:nvSpPr>
          <p:cNvPr id="208" name="Google Shape;208;p25"/>
          <p:cNvSpPr txBox="1">
            <a:spLocks noGrp="1"/>
          </p:cNvSpPr>
          <p:nvPr>
            <p:ph type="subTitle" idx="3"/>
          </p:nvPr>
        </p:nvSpPr>
        <p:spPr>
          <a:xfrm>
            <a:off x="6179400" y="4050887"/>
            <a:ext cx="3020000" cy="10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09" name="Google Shape;209;p25"/>
          <p:cNvSpPr txBox="1">
            <a:spLocks noGrp="1"/>
          </p:cNvSpPr>
          <p:nvPr>
            <p:ph type="subTitle" idx="4"/>
          </p:nvPr>
        </p:nvSpPr>
        <p:spPr>
          <a:xfrm>
            <a:off x="6192775" y="5035299"/>
            <a:ext cx="3020000" cy="109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6197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accent2"/>
        </a:soli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79452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 userDrawn="1"/>
        </p:nvCxnSpPr>
        <p:spPr>
          <a:xfrm flipV="1">
            <a:off x="148279" y="889058"/>
            <a:ext cx="11948160" cy="14515"/>
          </a:xfrm>
          <a:prstGeom prst="line">
            <a:avLst/>
          </a:prstGeom>
          <a:ln w="28575">
            <a:solidFill>
              <a:srgbClr val="002060"/>
            </a:solidFill>
            <a:headEnd type="triangle" w="med" len="med"/>
            <a:tailEnd type="triangle" w="med" len="med"/>
          </a:ln>
          <a:effectLst>
            <a:glow rad="101600">
              <a:schemeClr val="accent6">
                <a:lumMod val="20000"/>
                <a:lumOff val="80000"/>
                <a:alpha val="60000"/>
              </a:schemeClr>
            </a:glow>
            <a:outerShdw blurRad="50800" dist="38100" dir="8100000" algn="t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18802" y="6438891"/>
            <a:ext cx="3154401" cy="41380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416" y="6426560"/>
            <a:ext cx="12192000" cy="0"/>
          </a:xfrm>
          <a:prstGeom prst="line">
            <a:avLst/>
          </a:prstGeom>
          <a:ln>
            <a:solidFill>
              <a:srgbClr val="002060"/>
            </a:solidFill>
            <a:prstDash val="dash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9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5"/>
          <p:cNvSpPr txBox="1"/>
          <p:nvPr/>
        </p:nvSpPr>
        <p:spPr>
          <a:xfrm>
            <a:off x="1458833" y="518767"/>
            <a:ext cx="53204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7" name="Google Shape;37;p5"/>
          <p:cNvSpPr/>
          <p:nvPr/>
        </p:nvSpPr>
        <p:spPr>
          <a:xfrm>
            <a:off x="-1131616" y="5790237"/>
            <a:ext cx="2274000" cy="2274000"/>
          </a:xfrm>
          <a:prstGeom prst="blockArc">
            <a:avLst>
              <a:gd name="adj1" fmla="val 16164733"/>
              <a:gd name="adj2" fmla="val 69283"/>
              <a:gd name="adj3" fmla="val 23676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1"/>
          </p:nvPr>
        </p:nvSpPr>
        <p:spPr>
          <a:xfrm>
            <a:off x="1490200" y="4083500"/>
            <a:ext cx="3891200" cy="87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2"/>
          </p:nvPr>
        </p:nvSpPr>
        <p:spPr>
          <a:xfrm>
            <a:off x="1490200" y="4586676"/>
            <a:ext cx="3891200" cy="2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3"/>
          </p:nvPr>
        </p:nvSpPr>
        <p:spPr>
          <a:xfrm>
            <a:off x="6810600" y="4083484"/>
            <a:ext cx="3891200" cy="87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133" b="1">
                <a:solidFill>
                  <a:schemeClr val="accent3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4"/>
          </p:nvPr>
        </p:nvSpPr>
        <p:spPr>
          <a:xfrm>
            <a:off x="6810600" y="4586664"/>
            <a:ext cx="3891200" cy="20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336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5" name="Google Shape;45;p6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" name="Google Shape;46;p6"/>
          <p:cNvSpPr/>
          <p:nvPr/>
        </p:nvSpPr>
        <p:spPr>
          <a:xfrm>
            <a:off x="11068484" y="5695371"/>
            <a:ext cx="2274000" cy="2274000"/>
          </a:xfrm>
          <a:prstGeom prst="blockArc">
            <a:avLst>
              <a:gd name="adj1" fmla="val 10676778"/>
              <a:gd name="adj2" fmla="val 16322302"/>
              <a:gd name="adj3" fmla="val 11982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676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 rot="5400000">
            <a:off x="-1417164" y="-1399935"/>
            <a:ext cx="2610400" cy="2610400"/>
          </a:xfrm>
          <a:prstGeom prst="blockArc">
            <a:avLst>
              <a:gd name="adj1" fmla="val 16339879"/>
              <a:gd name="adj2" fmla="val 21412310"/>
              <a:gd name="adj3" fmla="val 12046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" name="Google Shape;50;p7"/>
          <p:cNvSpPr/>
          <p:nvPr/>
        </p:nvSpPr>
        <p:spPr>
          <a:xfrm>
            <a:off x="-205800" y="315567"/>
            <a:ext cx="12603600" cy="8820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7"/>
          <p:cNvSpPr txBox="1">
            <a:spLocks noGrp="1"/>
          </p:cNvSpPr>
          <p:nvPr>
            <p:ph type="subTitle" idx="1"/>
          </p:nvPr>
        </p:nvSpPr>
        <p:spPr>
          <a:xfrm>
            <a:off x="1448479" y="3416935"/>
            <a:ext cx="4736000" cy="212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/>
          <p:nvPr/>
        </p:nvSpPr>
        <p:spPr>
          <a:xfrm>
            <a:off x="1458833" y="518767"/>
            <a:ext cx="9101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458833" y="374767"/>
            <a:ext cx="10317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9665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/>
          <p:nvPr/>
        </p:nvSpPr>
        <p:spPr>
          <a:xfrm rot="10800000">
            <a:off x="944000" y="533000"/>
            <a:ext cx="10304000" cy="5792000"/>
          </a:xfrm>
          <a:prstGeom prst="round1Rect">
            <a:avLst>
              <a:gd name="adj" fmla="val 16667"/>
            </a:avLst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6" name="Google Shape;56;p8"/>
          <p:cNvSpPr/>
          <p:nvPr/>
        </p:nvSpPr>
        <p:spPr>
          <a:xfrm rot="8605101">
            <a:off x="8569024" y="-620280"/>
            <a:ext cx="2273949" cy="2273949"/>
          </a:xfrm>
          <a:prstGeom prst="blockArc">
            <a:avLst>
              <a:gd name="adj1" fmla="val 13003178"/>
              <a:gd name="adj2" fmla="val 2121832"/>
              <a:gd name="adj3" fmla="val 25028"/>
            </a:avLst>
          </a:prstGeom>
          <a:solidFill>
            <a:srgbClr val="BDC1C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1556600" y="1557667"/>
            <a:ext cx="9078800" cy="34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6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58" name="Google Shape;58;p8"/>
          <p:cNvSpPr/>
          <p:nvPr/>
        </p:nvSpPr>
        <p:spPr>
          <a:xfrm rot="-899996">
            <a:off x="-1737667" y="5281237"/>
            <a:ext cx="3339800" cy="3339800"/>
          </a:xfrm>
          <a:prstGeom prst="blockArc">
            <a:avLst>
              <a:gd name="adj1" fmla="val 17160890"/>
              <a:gd name="adj2" fmla="val 722519"/>
              <a:gd name="adj3" fmla="val 7278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71271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1" name="Google Shape;61;p9"/>
          <p:cNvSpPr txBox="1"/>
          <p:nvPr/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333">
                <a:solidFill>
                  <a:srgbClr val="595959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33">
              <a:solidFill>
                <a:srgbClr val="595959"/>
              </a:solidFill>
            </a:endParaRPr>
          </a:p>
        </p:txBody>
      </p:sp>
      <p:sp>
        <p:nvSpPr>
          <p:cNvPr id="62" name="Google Shape;62;p9"/>
          <p:cNvSpPr/>
          <p:nvPr/>
        </p:nvSpPr>
        <p:spPr>
          <a:xfrm rot="-900094">
            <a:off x="5064508" y="5824904"/>
            <a:ext cx="2378253" cy="2378640"/>
          </a:xfrm>
          <a:prstGeom prst="blockArc">
            <a:avLst>
              <a:gd name="adj1" fmla="val 12085351"/>
              <a:gd name="adj2" fmla="val 16819483"/>
              <a:gd name="adj3" fmla="val 17550"/>
            </a:avLst>
          </a:prstGeom>
          <a:solidFill>
            <a:srgbClr val="D9D9D9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3" name="Google Shape;63;p9"/>
          <p:cNvSpPr/>
          <p:nvPr/>
        </p:nvSpPr>
        <p:spPr>
          <a:xfrm>
            <a:off x="6096000" y="-98567"/>
            <a:ext cx="6096000" cy="7078400"/>
          </a:xfrm>
          <a:prstGeom prst="rect">
            <a:avLst/>
          </a:prstGeom>
          <a:solidFill>
            <a:srgbClr val="75C4C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4" name="Google Shape;64;p9"/>
          <p:cNvSpPr txBox="1"/>
          <p:nvPr/>
        </p:nvSpPr>
        <p:spPr>
          <a:xfrm>
            <a:off x="7064400" y="3422767"/>
            <a:ext cx="4159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9"/>
          <p:cNvSpPr txBox="1"/>
          <p:nvPr/>
        </p:nvSpPr>
        <p:spPr>
          <a:xfrm>
            <a:off x="7064400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7316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9"/>
          <p:cNvSpPr txBox="1"/>
          <p:nvPr/>
        </p:nvSpPr>
        <p:spPr>
          <a:xfrm>
            <a:off x="6944967" y="5399167"/>
            <a:ext cx="41592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9"/>
          <p:cNvSpPr txBox="1"/>
          <p:nvPr/>
        </p:nvSpPr>
        <p:spPr>
          <a:xfrm>
            <a:off x="7183800" y="4398767"/>
            <a:ext cx="4159200" cy="10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9"/>
          <p:cNvSpPr txBox="1">
            <a:spLocks noGrp="1"/>
          </p:cNvSpPr>
          <p:nvPr>
            <p:ph type="subTitle" idx="1"/>
          </p:nvPr>
        </p:nvSpPr>
        <p:spPr>
          <a:xfrm>
            <a:off x="6695033" y="1080000"/>
            <a:ext cx="4732800" cy="51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None/>
              <a:defRPr/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title"/>
          </p:nvPr>
        </p:nvSpPr>
        <p:spPr>
          <a:xfrm>
            <a:off x="803200" y="1150467"/>
            <a:ext cx="4732800" cy="42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8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70929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1244433" y="5640767"/>
            <a:ext cx="71696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172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bg>
      <p:bgPr>
        <a:solidFill>
          <a:schemeClr val="accent2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/>
          <p:nvPr/>
        </p:nvSpPr>
        <p:spPr>
          <a:xfrm rot="4458820">
            <a:off x="-1822251" y="5688428"/>
            <a:ext cx="3183776" cy="3183776"/>
          </a:xfrm>
          <a:prstGeom prst="blockArc">
            <a:avLst>
              <a:gd name="adj1" fmla="val 12020406"/>
              <a:gd name="adj2" fmla="val 16274686"/>
              <a:gd name="adj3" fmla="val 10157"/>
            </a:avLst>
          </a:prstGeom>
          <a:solidFill>
            <a:srgbClr val="C2C2C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11"/>
          <p:cNvSpPr/>
          <p:nvPr/>
        </p:nvSpPr>
        <p:spPr>
          <a:xfrm rot="10800000">
            <a:off x="3324200" y="1368867"/>
            <a:ext cx="5543600" cy="3558800"/>
          </a:xfrm>
          <a:prstGeom prst="round1Rect">
            <a:avLst>
              <a:gd name="adj" fmla="val 1666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11"/>
          <p:cNvSpPr txBox="1">
            <a:spLocks noGrp="1"/>
          </p:cNvSpPr>
          <p:nvPr>
            <p:ph type="title" hasCustomPrompt="1"/>
          </p:nvPr>
        </p:nvSpPr>
        <p:spPr>
          <a:xfrm>
            <a:off x="3324200" y="1316800"/>
            <a:ext cx="5543600" cy="35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6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76" name="Google Shape;76;p11"/>
          <p:cNvSpPr txBox="1">
            <a:spLocks noGrp="1"/>
          </p:cNvSpPr>
          <p:nvPr>
            <p:ph type="title" idx="2"/>
          </p:nvPr>
        </p:nvSpPr>
        <p:spPr>
          <a:xfrm>
            <a:off x="3999400" y="4927667"/>
            <a:ext cx="4193200" cy="116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133">
                <a:solidFill>
                  <a:schemeClr val="accen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/>
          <p:nvPr/>
        </p:nvSpPr>
        <p:spPr>
          <a:xfrm rot="10800000">
            <a:off x="9580555" y="-2590671"/>
            <a:ext cx="4905600" cy="4905600"/>
          </a:xfrm>
          <a:prstGeom prst="blockArc">
            <a:avLst>
              <a:gd name="adj1" fmla="val 15904124"/>
              <a:gd name="adj2" fmla="val 21548879"/>
              <a:gd name="adj3" fmla="val 959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76386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Montserrat"/>
              <a:buNone/>
              <a:defRPr sz="30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●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Montserrat"/>
              <a:buChar char="○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Font typeface="Montserrat"/>
              <a:buChar char="■"/>
              <a:defRPr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38923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73A320-965F-474A-A254-47E0B5A9615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037638" y="6438900"/>
            <a:ext cx="3154362" cy="414338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1DF47-C97F-4BD3-B044-59CB4501AAF0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6" name="Group 3">
            <a:extLst>
              <a:ext uri="{FF2B5EF4-FFF2-40B4-BE49-F238E27FC236}">
                <a16:creationId xmlns:a16="http://schemas.microsoft.com/office/drawing/2014/main" id="{559ABC80-F64C-401D-A9E3-F257C8FACD3F}"/>
              </a:ext>
            </a:extLst>
          </p:cNvPr>
          <p:cNvGraphicFramePr>
            <a:graphicFrameLocks/>
          </p:cNvGraphicFramePr>
          <p:nvPr/>
        </p:nvGraphicFramePr>
        <p:xfrm>
          <a:off x="487485" y="972860"/>
          <a:ext cx="11217029" cy="5352230"/>
        </p:xfrm>
        <a:graphic>
          <a:graphicData uri="http://schemas.openxmlformats.org/drawingml/2006/table">
            <a:tbl>
              <a:tblPr/>
              <a:tblGrid>
                <a:gridCol w="5869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71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8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implified Arabic" panose="02020603050405020304" pitchFamily="18" charset="-78"/>
                          <a:cs typeface="+mj-cs"/>
                        </a:rPr>
                        <a:t>الوصف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318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0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Simplified Arabic" panose="02020603050405020304" pitchFamily="18" charset="-78"/>
                          <a:cs typeface="+mj-cs"/>
                        </a:rPr>
                        <a:t>البند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318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68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  <a:sym typeface="Arial"/>
                        </a:rPr>
                        <a:t>المنتج / الخدمة</a:t>
                      </a:r>
                      <a:r>
                        <a:rPr kumimoji="0" lang="ar-JO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  <a:sym typeface="Arial"/>
                        </a:rPr>
                        <a:t> – </a:t>
                      </a: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  <a:sym typeface="Arial"/>
                        </a:rPr>
                        <a:t>Products 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/ Services </a:t>
                      </a: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872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implfied arabic"/>
                          <a:cs typeface="+mj-cs"/>
                        </a:rPr>
                        <a:t>الزبائن / السوق المستهدف</a:t>
                      </a:r>
                      <a:r>
                        <a:rPr kumimoji="0" lang="ar-JO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implfied arabic"/>
                          <a:cs typeface="+mj-cs"/>
                        </a:rPr>
                        <a:t> -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Customers / Target Market </a:t>
                      </a: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68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implfied arabic"/>
                          <a:cs typeface="+mj-cs"/>
                        </a:rPr>
                        <a:t>المنافسة</a:t>
                      </a:r>
                      <a:r>
                        <a:rPr kumimoji="0" lang="ar-JO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implfied arabic"/>
                          <a:cs typeface="+mj-cs"/>
                        </a:rPr>
                        <a:t> -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implfied arabic"/>
                          <a:cs typeface="+mj-cs"/>
                        </a:rPr>
                        <a:t> 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Competition </a:t>
                      </a: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68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implfied arabic"/>
                          <a:cs typeface="+mj-cs"/>
                        </a:rPr>
                        <a:t>الميزة التنافسية</a:t>
                      </a:r>
                      <a:r>
                        <a:rPr kumimoji="0" lang="ar-JO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implfied arabic"/>
                          <a:cs typeface="+mj-cs"/>
                        </a:rPr>
                        <a:t> -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implfied arabic"/>
                          <a:cs typeface="+mj-cs"/>
                        </a:rPr>
                        <a:t> 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Competitive Advantage </a:t>
                      </a:r>
                      <a:r>
                        <a:rPr kumimoji="0" lang="ar-JO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 </a:t>
                      </a:r>
                      <a:endParaRPr kumimoji="0" lang="en-US" sz="1600" b="1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j-cs"/>
                      </a:endParaRP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34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implfied arabic"/>
                          <a:cs typeface="+mj-cs"/>
                        </a:rPr>
                        <a:t>السعر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Price -</a:t>
                      </a: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434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Simplfied arabic"/>
                          <a:cs typeface="+mj-cs"/>
                        </a:rPr>
                        <a:t>التوزيع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Distribution - </a:t>
                      </a: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434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الترويج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Promotion - </a:t>
                      </a: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668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المدخلات والموردين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 Inputs and Suppliers - </a:t>
                      </a: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434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ا</a:t>
                      </a:r>
                      <a:r>
                        <a:rPr kumimoji="0" lang="ar-SA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لإنتاج </a:t>
                      </a:r>
                      <a:r>
                        <a:rPr kumimoji="0" lang="ar-SA" sz="1600" b="1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وا</a:t>
                      </a:r>
                      <a:r>
                        <a:rPr kumimoji="0" lang="ar-JO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لعمليات – 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Production and Operations</a:t>
                      </a: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434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الإدارة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 Management - </a:t>
                      </a: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872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Simplified Arabic" panose="02020603050405020304" pitchFamily="18" charset="-78"/>
                        <a:cs typeface="+mj-cs"/>
                      </a:endParaRPr>
                    </a:p>
                  </a:txBody>
                  <a:tcPr marL="60733" marR="60733" marT="30362" marB="3036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E3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114300" marR="0" lvl="0" indent="-1143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المالي</a:t>
                      </a:r>
                      <a:r>
                        <a:rPr kumimoji="0" lang="ar-JO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ة - </a:t>
                      </a:r>
                      <a:r>
                        <a:rPr kumimoji="0" lang="en-US" sz="16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Financial</a:t>
                      </a:r>
                    </a:p>
                  </a:txBody>
                  <a:tcPr marL="91774" marR="91774" marT="45880" marB="4588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2E3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ABD9821-327D-4DE6-A38C-9915BADA8069}"/>
              </a:ext>
            </a:extLst>
          </p:cNvPr>
          <p:cNvSpPr txBox="1"/>
          <p:nvPr/>
        </p:nvSpPr>
        <p:spPr>
          <a:xfrm>
            <a:off x="4625238" y="101352"/>
            <a:ext cx="7247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الملف التعريفي الخاص بمشروعك-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27316F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BMC </a:t>
            </a:r>
          </a:p>
        </p:txBody>
      </p:sp>
    </p:spTree>
    <p:extLst>
      <p:ext uri="{BB962C8B-B14F-4D97-AF65-F5344CB8AC3E}">
        <p14:creationId xmlns:p14="http://schemas.microsoft.com/office/powerpoint/2010/main" val="3617497422"/>
      </p:ext>
    </p:extLst>
  </p:cSld>
  <p:clrMapOvr>
    <a:masterClrMapping/>
  </p:clrMapOvr>
</p:sld>
</file>

<file path=ppt/theme/theme1.xml><?xml version="1.0" encoding="utf-8"?>
<a:theme xmlns:a="http://schemas.openxmlformats.org/drawingml/2006/main" name="Livine Meeting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7316F"/>
      </a:accent1>
      <a:accent2>
        <a:srgbClr val="75C4C0"/>
      </a:accent2>
      <a:accent3>
        <a:srgbClr val="FFC800"/>
      </a:accent3>
      <a:accent4>
        <a:srgbClr val="595959"/>
      </a:accent4>
      <a:accent5>
        <a:srgbClr val="C2C2C2"/>
      </a:accent5>
      <a:accent6>
        <a:srgbClr val="F2F2F2"/>
      </a:accent6>
      <a:hlink>
        <a:srgbClr val="75C4C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Montserrat</vt:lpstr>
      <vt:lpstr>Simplfied arabic</vt:lpstr>
      <vt:lpstr>Simplified Arabic</vt:lpstr>
      <vt:lpstr>Times New Roman</vt:lpstr>
      <vt:lpstr>Livine Meeting by Slidesgo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Al Qaddi</dc:creator>
  <cp:lastModifiedBy>Dana Al Qaddi</cp:lastModifiedBy>
  <cp:revision>1</cp:revision>
  <dcterms:created xsi:type="dcterms:W3CDTF">2024-02-19T12:31:28Z</dcterms:created>
  <dcterms:modified xsi:type="dcterms:W3CDTF">2024-02-19T12:31:36Z</dcterms:modified>
</cp:coreProperties>
</file>