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FJyBGFmNvlmpeZlfyIdmitjXZ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7E75DF-1188-496A-87F7-508762394262}">
  <a:tblStyle styleId="{2E7E75DF-1188-496A-87F7-5087623942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5" name="Google Shape;4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2" name="Google Shape;4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9" name="Google Shape;4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6" name="Google Shape;4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3" name="Google Shape;4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0" name="Google Shape;4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7" name="Google Shape;4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4" name="Google Shape;4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81" name="Google Shape;4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cxnSp>
        <p:nvCxnSpPr>
          <p:cNvPr id="12" name="Google Shape;12;p11"/>
          <p:cNvCxnSpPr/>
          <p:nvPr/>
        </p:nvCxnSpPr>
        <p:spPr>
          <a:xfrm rot="10800000" flipH="1">
            <a:off x="148279" y="889058"/>
            <a:ext cx="11948160" cy="14515"/>
          </a:xfrm>
          <a:prstGeom prst="straightConnector1">
            <a:avLst/>
          </a:prstGeom>
          <a:noFill/>
          <a:ln w="28575" cap="flat" cmpd="sng">
            <a:solidFill>
              <a:srgbClr val="003E4D"/>
            </a:solidFill>
            <a:prstDash val="solid"/>
            <a:round/>
            <a:headEnd type="triangle" w="med" len="med"/>
            <a:tailEnd type="triangle" w="med" len="med"/>
          </a:ln>
          <a:effectLst>
            <a:outerShdw blurRad="50800" dist="38100" dir="8100000" algn="tr" rotWithShape="0">
              <a:srgbClr val="000000">
                <a:alpha val="40000"/>
              </a:srgbClr>
            </a:outerShdw>
            <a:reflection stA="50000" endA="300" endPos="55500" dist="50800" dir="5400000" sy="-100000" algn="bl" rotWithShape="0"/>
          </a:effectLst>
        </p:spPr>
      </p:cxnSp>
      <p:sp>
        <p:nvSpPr>
          <p:cNvPr id="13" name="Google Shape;13;p11"/>
          <p:cNvSpPr txBox="1">
            <a:spLocks noGrp="1"/>
          </p:cNvSpPr>
          <p:nvPr>
            <p:ph type="sldNum" idx="12"/>
          </p:nvPr>
        </p:nvSpPr>
        <p:spPr>
          <a:xfrm>
            <a:off x="8718802" y="6438891"/>
            <a:ext cx="3154401" cy="41380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cxnSp>
        <p:nvCxnSpPr>
          <p:cNvPr id="14" name="Google Shape;14;p11"/>
          <p:cNvCxnSpPr/>
          <p:nvPr/>
        </p:nvCxnSpPr>
        <p:spPr>
          <a:xfrm rot="10800000">
            <a:off x="7416" y="6426560"/>
            <a:ext cx="12192000" cy="0"/>
          </a:xfrm>
          <a:prstGeom prst="straightConnector1">
            <a:avLst/>
          </a:prstGeom>
          <a:noFill/>
          <a:ln w="9525" cap="flat" cmpd="sng">
            <a:solidFill>
              <a:srgbClr val="003E4D"/>
            </a:solidFill>
            <a:prstDash val="dash"/>
            <a:round/>
            <a:headEnd type="none" w="sm" len="sm"/>
            <a:tailEnd type="none" w="sm" len="sm"/>
          </a:ln>
          <a:effectLst>
            <a:outerShdw blurRad="63500" sx="102000" sy="102000" algn="ctr" rotWithShape="0">
              <a:srgbClr val="000000">
                <a:alpha val="40000"/>
              </a:srgbClr>
            </a:outerShdw>
          </a:effectLst>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1194859" y="408517"/>
            <a:ext cx="3657600" cy="2743200"/>
          </a:xfrm>
          <a:prstGeom prst="rect">
            <a:avLst/>
          </a:prstGeom>
          <a:noFill/>
          <a:ln>
            <a:noFill/>
          </a:ln>
        </p:spPr>
      </p:sp>
      <p:sp>
        <p:nvSpPr>
          <p:cNvPr id="68" name="Google Shape;68;p20"/>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69" name="Google Shape;69;p2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4"/>
        <p:cNvGrpSpPr/>
        <p:nvPr/>
      </p:nvGrpSpPr>
      <p:grpSpPr>
        <a:xfrm>
          <a:off x="0" y="0"/>
          <a:ext cx="0" cy="0"/>
          <a:chOff x="0" y="0"/>
          <a:chExt cx="0" cy="0"/>
        </a:xfrm>
      </p:grpSpPr>
      <p:pic>
        <p:nvPicPr>
          <p:cNvPr id="85" name="Google Shape;85;p23" descr="C:\Users\USER\Dropbox\Trabajo\Trabajo Personal\Logos\fotos para informes\main.jpg"/>
          <p:cNvPicPr preferRelativeResize="0"/>
          <p:nvPr/>
        </p:nvPicPr>
        <p:blipFill rotWithShape="1">
          <a:blip r:embed="rId2">
            <a:alphaModFix/>
          </a:blip>
          <a:srcRect/>
          <a:stretch/>
        </p:blipFill>
        <p:spPr>
          <a:xfrm>
            <a:off x="0" y="0"/>
            <a:ext cx="12192000" cy="2420938"/>
          </a:xfrm>
          <a:prstGeom prst="rect">
            <a:avLst/>
          </a:prstGeom>
          <a:noFill/>
          <a:ln>
            <a:noFill/>
          </a:ln>
        </p:spPr>
      </p:pic>
      <p:grpSp>
        <p:nvGrpSpPr>
          <p:cNvPr id="86" name="Google Shape;86;p23"/>
          <p:cNvGrpSpPr/>
          <p:nvPr/>
        </p:nvGrpSpPr>
        <p:grpSpPr>
          <a:xfrm>
            <a:off x="7413627" y="6184901"/>
            <a:ext cx="4224339" cy="355601"/>
            <a:chOff x="5918236" y="7010399"/>
            <a:chExt cx="3759164" cy="402166"/>
          </a:xfrm>
        </p:grpSpPr>
        <p:sp>
          <p:nvSpPr>
            <p:cNvPr id="87" name="Google Shape;87;p23"/>
            <p:cNvSpPr/>
            <p:nvPr/>
          </p:nvSpPr>
          <p:spPr>
            <a:xfrm>
              <a:off x="5918236" y="7010399"/>
              <a:ext cx="3278850" cy="402166"/>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2"/>
                <a:buFont typeface="Times New Roman"/>
                <a:buNone/>
              </a:pPr>
              <a:r>
                <a:rPr lang="en-US" sz="1102" b="1" i="1" u="none" strike="noStrike" cap="none" dirty="0">
                  <a:solidFill>
                    <a:srgbClr val="000000"/>
                  </a:solidFill>
                  <a:latin typeface="Times New Roman"/>
                  <a:ea typeface="Times New Roman"/>
                  <a:cs typeface="Times New Roman"/>
                  <a:sym typeface="Times New Roman"/>
                </a:rPr>
                <a:t>Transforming knowledge,  Advancing Life</a:t>
              </a:r>
              <a:endParaRPr dirty="0"/>
            </a:p>
          </p:txBody>
        </p:sp>
        <p:sp>
          <p:nvSpPr>
            <p:cNvPr id="88" name="Google Shape;88;p23"/>
            <p:cNvSpPr/>
            <p:nvPr/>
          </p:nvSpPr>
          <p:spPr>
            <a:xfrm>
              <a:off x="8915961" y="7010399"/>
              <a:ext cx="305141" cy="380621"/>
            </a:xfrm>
            <a:prstGeom prst="chevron">
              <a:avLst>
                <a:gd name="adj" fmla="val 50000"/>
              </a:avLst>
            </a:prstGeom>
            <a:solidFill>
              <a:srgbClr val="0F24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32"/>
                <a:buFont typeface="Calibri"/>
                <a:buNone/>
              </a:pPr>
              <a:endParaRPr sz="1632" b="0" i="0" u="none" strike="noStrike" cap="none" dirty="0">
                <a:solidFill>
                  <a:srgbClr val="000000"/>
                </a:solidFill>
                <a:latin typeface="Calibri"/>
                <a:ea typeface="Calibri"/>
                <a:cs typeface="Calibri"/>
                <a:sym typeface="Calibri"/>
              </a:endParaRPr>
            </a:p>
          </p:txBody>
        </p:sp>
        <p:sp>
          <p:nvSpPr>
            <p:cNvPr id="89" name="Google Shape;89;p23"/>
            <p:cNvSpPr/>
            <p:nvPr/>
          </p:nvSpPr>
          <p:spPr>
            <a:xfrm>
              <a:off x="9144816" y="7010399"/>
              <a:ext cx="303728" cy="380621"/>
            </a:xfrm>
            <a:prstGeom prst="chevron">
              <a:avLst>
                <a:gd name="adj" fmla="val 50000"/>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32"/>
                <a:buFont typeface="Calibri"/>
                <a:buNone/>
              </a:pPr>
              <a:endParaRPr sz="1632" b="0" i="0" u="none" strike="noStrike" cap="none" dirty="0">
                <a:solidFill>
                  <a:srgbClr val="000000"/>
                </a:solidFill>
                <a:latin typeface="Calibri"/>
                <a:ea typeface="Calibri"/>
                <a:cs typeface="Calibri"/>
                <a:sym typeface="Calibri"/>
              </a:endParaRPr>
            </a:p>
          </p:txBody>
        </p:sp>
        <p:sp>
          <p:nvSpPr>
            <p:cNvPr id="90" name="Google Shape;90;p23"/>
            <p:cNvSpPr/>
            <p:nvPr/>
          </p:nvSpPr>
          <p:spPr>
            <a:xfrm>
              <a:off x="9372259" y="7010399"/>
              <a:ext cx="305141" cy="380621"/>
            </a:xfrm>
            <a:prstGeom prst="chevron">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32"/>
                <a:buFont typeface="Calibri"/>
                <a:buNone/>
              </a:pPr>
              <a:endParaRPr sz="1632" b="0" i="0" u="none" strike="noStrike" cap="none" dirty="0">
                <a:solidFill>
                  <a:srgbClr val="000000"/>
                </a:solidFill>
                <a:latin typeface="Calibri"/>
                <a:ea typeface="Calibri"/>
                <a:cs typeface="Calibri"/>
                <a:sym typeface="Calibri"/>
              </a:endParaRPr>
            </a:p>
          </p:txBody>
        </p:sp>
      </p:grpSp>
      <p:cxnSp>
        <p:nvCxnSpPr>
          <p:cNvPr id="91" name="Google Shape;91;p23"/>
          <p:cNvCxnSpPr/>
          <p:nvPr/>
        </p:nvCxnSpPr>
        <p:spPr>
          <a:xfrm>
            <a:off x="468315" y="6032501"/>
            <a:ext cx="11255375" cy="1588"/>
          </a:xfrm>
          <a:prstGeom prst="straightConnector1">
            <a:avLst/>
          </a:prstGeom>
          <a:noFill/>
          <a:ln w="19050" cap="flat" cmpd="sng">
            <a:solidFill>
              <a:srgbClr val="2DAD82"/>
            </a:solidFill>
            <a:prstDash val="solid"/>
            <a:round/>
            <a:headEnd type="diamond" w="med" len="med"/>
            <a:tailEnd type="diamond" w="med" len="med"/>
          </a:ln>
          <a:effectLst>
            <a:outerShdw blurRad="50800" dist="38100" dir="2700000" algn="tl" rotWithShape="0">
              <a:srgbClr val="000000">
                <a:alpha val="40000"/>
              </a:srgbClr>
            </a:outerShdw>
          </a:effectLst>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92"/>
        <p:cNvGrpSpPr/>
        <p:nvPr/>
      </p:nvGrpSpPr>
      <p:grpSpPr>
        <a:xfrm>
          <a:off x="0" y="0"/>
          <a:ext cx="0" cy="0"/>
          <a:chOff x="0" y="0"/>
          <a:chExt cx="0" cy="0"/>
        </a:xfrm>
      </p:grpSpPr>
      <p:sp>
        <p:nvSpPr>
          <p:cNvPr id="93" name="Google Shape;93;p24"/>
          <p:cNvSpPr txBox="1"/>
          <p:nvPr/>
        </p:nvSpPr>
        <p:spPr>
          <a:xfrm>
            <a:off x="10791392" y="6332646"/>
            <a:ext cx="1108075" cy="403226"/>
          </a:xfrm>
          <a:prstGeom prst="rect">
            <a:avLst/>
          </a:prstGeom>
          <a:noFill/>
          <a:ln>
            <a:noFill/>
          </a:ln>
        </p:spPr>
        <p:txBody>
          <a:bodyPr spcFirstLastPara="1" wrap="square" lIns="83150" tIns="41575" rIns="83150" bIns="41575" anchor="ctr" anchorCtr="0">
            <a:noAutofit/>
          </a:bodyPr>
          <a:lstStyle/>
          <a:p>
            <a:pPr marL="0" marR="0" lvl="0" indent="0" algn="r" rtl="0">
              <a:lnSpc>
                <a:spcPct val="100000"/>
              </a:lnSpc>
              <a:spcBef>
                <a:spcPts val="0"/>
              </a:spcBef>
              <a:spcAft>
                <a:spcPts val="0"/>
              </a:spcAft>
              <a:buClr>
                <a:srgbClr val="000000"/>
              </a:buClr>
              <a:buSzPts val="1235"/>
              <a:buFont typeface="Times New Roman"/>
              <a:buNone/>
            </a:pPr>
            <a:fld id="{00000000-1234-1234-1234-123412341234}" type="slidenum">
              <a:rPr lang="en-US" sz="1235" b="1" i="0" u="none" strike="noStrike" cap="none">
                <a:solidFill>
                  <a:srgbClr val="000000"/>
                </a:solidFill>
                <a:latin typeface="Times New Roman"/>
                <a:ea typeface="Times New Roman"/>
                <a:cs typeface="Times New Roman"/>
                <a:sym typeface="Times New Roman"/>
              </a:rPr>
              <a:t>‹#›</a:t>
            </a:fld>
            <a:endParaRPr sz="1235" b="1"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4"/>
        <p:cNvGrpSpPr/>
        <p:nvPr/>
      </p:nvGrpSpPr>
      <p:grpSpPr>
        <a:xfrm>
          <a:off x="0" y="0"/>
          <a:ext cx="0" cy="0"/>
          <a:chOff x="0" y="0"/>
          <a:chExt cx="0" cy="0"/>
        </a:xfrm>
      </p:grpSpPr>
      <p:cxnSp>
        <p:nvCxnSpPr>
          <p:cNvPr id="95" name="Google Shape;95;p25"/>
          <p:cNvCxnSpPr/>
          <p:nvPr/>
        </p:nvCxnSpPr>
        <p:spPr>
          <a:xfrm>
            <a:off x="0" y="1143000"/>
            <a:ext cx="12192000" cy="1588"/>
          </a:xfrm>
          <a:prstGeom prst="straightConnector1">
            <a:avLst/>
          </a:prstGeom>
          <a:noFill/>
          <a:ln w="28575" cap="flat" cmpd="sng">
            <a:solidFill>
              <a:srgbClr val="E36C09"/>
            </a:solidFill>
            <a:prstDash val="dash"/>
            <a:round/>
            <a:headEnd type="none" w="sm" len="sm"/>
            <a:tailEnd type="none" w="sm" len="sm"/>
          </a:ln>
        </p:spPr>
      </p:cxnSp>
      <p:cxnSp>
        <p:nvCxnSpPr>
          <p:cNvPr id="96" name="Google Shape;96;p25"/>
          <p:cNvCxnSpPr/>
          <p:nvPr/>
        </p:nvCxnSpPr>
        <p:spPr>
          <a:xfrm>
            <a:off x="0" y="3427417"/>
            <a:ext cx="12192000" cy="1587"/>
          </a:xfrm>
          <a:prstGeom prst="straightConnector1">
            <a:avLst/>
          </a:prstGeom>
          <a:noFill/>
          <a:ln w="28575" cap="flat" cmpd="sng">
            <a:solidFill>
              <a:srgbClr val="E36C09"/>
            </a:solidFill>
            <a:prstDash val="dash"/>
            <a:round/>
            <a:headEnd type="none" w="sm" len="sm"/>
            <a:tailEnd type="none" w="sm" len="sm"/>
          </a:ln>
        </p:spPr>
      </p:cxnSp>
      <p:pic>
        <p:nvPicPr>
          <p:cNvPr id="97" name="Google Shape;97;p25" descr="C:\Users\user\Desktop\logo.jpg"/>
          <p:cNvPicPr preferRelativeResize="0"/>
          <p:nvPr/>
        </p:nvPicPr>
        <p:blipFill rotWithShape="1">
          <a:blip r:embed="rId2">
            <a:alphaModFix/>
          </a:blip>
          <a:srcRect l="30435" t="22223" r="6624" b="11966"/>
          <a:stretch/>
        </p:blipFill>
        <p:spPr>
          <a:xfrm>
            <a:off x="468315" y="190502"/>
            <a:ext cx="2216151" cy="825499"/>
          </a:xfrm>
          <a:prstGeom prst="rect">
            <a:avLst/>
          </a:prstGeom>
          <a:noFill/>
          <a:ln>
            <a:noFill/>
          </a:ln>
        </p:spPr>
      </p:pic>
      <p:pic>
        <p:nvPicPr>
          <p:cNvPr id="98" name="Google Shape;98;p25" descr="C:\Users\USER\Dropbox\Trabajo\Dimensions\Fotos Design\18224722_ml.jpg"/>
          <p:cNvPicPr preferRelativeResize="0"/>
          <p:nvPr/>
        </p:nvPicPr>
        <p:blipFill rotWithShape="1">
          <a:blip r:embed="rId3">
            <a:alphaModFix/>
          </a:blip>
          <a:srcRect/>
          <a:stretch/>
        </p:blipFill>
        <p:spPr>
          <a:xfrm>
            <a:off x="0" y="3429000"/>
            <a:ext cx="12192000" cy="3429000"/>
          </a:xfrm>
          <a:prstGeom prst="rect">
            <a:avLst/>
          </a:prstGeom>
          <a:noFill/>
          <a:ln>
            <a:noFill/>
          </a:ln>
        </p:spPr>
      </p:pic>
      <p:sp>
        <p:nvSpPr>
          <p:cNvPr id="99" name="Google Shape;99;p25"/>
          <p:cNvSpPr txBox="1">
            <a:spLocks noGrp="1"/>
          </p:cNvSpPr>
          <p:nvPr>
            <p:ph type="subTitle" idx="1"/>
          </p:nvPr>
        </p:nvSpPr>
        <p:spPr>
          <a:xfrm>
            <a:off x="468925" y="1587499"/>
            <a:ext cx="11254155" cy="1524000"/>
          </a:xfrm>
          <a:prstGeom prst="rect">
            <a:avLst/>
          </a:prstGeom>
          <a:noFill/>
          <a:ln>
            <a:noFill/>
          </a:ln>
        </p:spPr>
        <p:txBody>
          <a:bodyPr spcFirstLastPara="1" wrap="square" lIns="91425" tIns="45700" rIns="91425" bIns="45700" anchor="ctr" anchorCtr="0">
            <a:noAutofit/>
          </a:bodyPr>
          <a:lstStyle>
            <a:lvl1pPr marR="0" lvl="0" algn="just">
              <a:lnSpc>
                <a:spcPct val="100000"/>
              </a:lnSpc>
              <a:spcBef>
                <a:spcPts val="979"/>
              </a:spcBef>
              <a:spcAft>
                <a:spcPts val="0"/>
              </a:spcAft>
              <a:buClr>
                <a:srgbClr val="002060"/>
              </a:buClr>
              <a:buSzPts val="4897"/>
              <a:buFont typeface="Arial"/>
              <a:buNone/>
              <a:defRPr sz="4897" b="1" i="1">
                <a:solidFill>
                  <a:srgbClr val="002060"/>
                </a:solidFill>
                <a:latin typeface="Times New Roman"/>
                <a:ea typeface="Times New Roman"/>
                <a:cs typeface="Times New Roman"/>
                <a:sym typeface="Times New Roman"/>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100"/>
        <p:cNvGrpSpPr/>
        <p:nvPr/>
      </p:nvGrpSpPr>
      <p:grpSpPr>
        <a:xfrm>
          <a:off x="0" y="0"/>
          <a:ext cx="0" cy="0"/>
          <a:chOff x="0" y="0"/>
          <a:chExt cx="0" cy="0"/>
        </a:xfrm>
      </p:grpSpPr>
      <p:cxnSp>
        <p:nvCxnSpPr>
          <p:cNvPr id="101" name="Google Shape;101;p26"/>
          <p:cNvCxnSpPr/>
          <p:nvPr/>
        </p:nvCxnSpPr>
        <p:spPr>
          <a:xfrm>
            <a:off x="0" y="1143000"/>
            <a:ext cx="12192000" cy="1588"/>
          </a:xfrm>
          <a:prstGeom prst="straightConnector1">
            <a:avLst/>
          </a:prstGeom>
          <a:noFill/>
          <a:ln w="28575" cap="flat" cmpd="sng">
            <a:solidFill>
              <a:srgbClr val="E36C09"/>
            </a:solidFill>
            <a:prstDash val="dash"/>
            <a:round/>
            <a:headEnd type="none" w="sm" len="sm"/>
            <a:tailEnd type="none" w="sm" len="sm"/>
          </a:ln>
        </p:spPr>
      </p:cxnSp>
      <p:cxnSp>
        <p:nvCxnSpPr>
          <p:cNvPr id="102" name="Google Shape;102;p26"/>
          <p:cNvCxnSpPr/>
          <p:nvPr/>
        </p:nvCxnSpPr>
        <p:spPr>
          <a:xfrm>
            <a:off x="0" y="3427417"/>
            <a:ext cx="12192000" cy="1587"/>
          </a:xfrm>
          <a:prstGeom prst="straightConnector1">
            <a:avLst/>
          </a:prstGeom>
          <a:noFill/>
          <a:ln w="28575" cap="flat" cmpd="sng">
            <a:solidFill>
              <a:srgbClr val="E36C09"/>
            </a:solidFill>
            <a:prstDash val="dash"/>
            <a:round/>
            <a:headEnd type="none" w="sm" len="sm"/>
            <a:tailEnd type="none" w="sm" len="sm"/>
          </a:ln>
        </p:spPr>
      </p:cxnSp>
      <p:pic>
        <p:nvPicPr>
          <p:cNvPr id="103" name="Google Shape;103;p26" descr="C:\Users\user\Desktop\logo.jpg"/>
          <p:cNvPicPr preferRelativeResize="0"/>
          <p:nvPr/>
        </p:nvPicPr>
        <p:blipFill rotWithShape="1">
          <a:blip r:embed="rId2">
            <a:alphaModFix/>
          </a:blip>
          <a:srcRect l="30435" t="22223" r="6624" b="11966"/>
          <a:stretch/>
        </p:blipFill>
        <p:spPr>
          <a:xfrm>
            <a:off x="468315" y="190502"/>
            <a:ext cx="2216151" cy="825499"/>
          </a:xfrm>
          <a:prstGeom prst="rect">
            <a:avLst/>
          </a:prstGeom>
          <a:noFill/>
          <a:ln>
            <a:noFill/>
          </a:ln>
        </p:spPr>
      </p:pic>
      <p:pic>
        <p:nvPicPr>
          <p:cNvPr id="104" name="Google Shape;104;p26" descr="C:\Users\USER\Dropbox\Trabajo\Dimensions\Fotos Design\arabic_islamic_art_by_bassemadel-d5kmuqa.jpg"/>
          <p:cNvPicPr preferRelativeResize="0"/>
          <p:nvPr/>
        </p:nvPicPr>
        <p:blipFill rotWithShape="1">
          <a:blip r:embed="rId3">
            <a:alphaModFix/>
          </a:blip>
          <a:srcRect/>
          <a:stretch/>
        </p:blipFill>
        <p:spPr>
          <a:xfrm>
            <a:off x="0" y="3429000"/>
            <a:ext cx="12192000" cy="3429000"/>
          </a:xfrm>
          <a:prstGeom prst="rect">
            <a:avLst/>
          </a:prstGeom>
          <a:noFill/>
          <a:ln>
            <a:noFill/>
          </a:ln>
        </p:spPr>
      </p:pic>
      <p:sp>
        <p:nvSpPr>
          <p:cNvPr id="105" name="Google Shape;105;p26"/>
          <p:cNvSpPr txBox="1">
            <a:spLocks noGrp="1"/>
          </p:cNvSpPr>
          <p:nvPr>
            <p:ph type="subTitle" idx="1"/>
          </p:nvPr>
        </p:nvSpPr>
        <p:spPr>
          <a:xfrm>
            <a:off x="468925" y="1587499"/>
            <a:ext cx="11254155" cy="1524000"/>
          </a:xfrm>
          <a:prstGeom prst="rect">
            <a:avLst/>
          </a:prstGeom>
          <a:noFill/>
          <a:ln>
            <a:noFill/>
          </a:ln>
        </p:spPr>
        <p:txBody>
          <a:bodyPr spcFirstLastPara="1" wrap="square" lIns="91425" tIns="45700" rIns="91425" bIns="45700" anchor="ctr" anchorCtr="0">
            <a:noAutofit/>
          </a:bodyPr>
          <a:lstStyle>
            <a:lvl1pPr marR="0" lvl="0" algn="just">
              <a:lnSpc>
                <a:spcPct val="100000"/>
              </a:lnSpc>
              <a:spcBef>
                <a:spcPts val="979"/>
              </a:spcBef>
              <a:spcAft>
                <a:spcPts val="0"/>
              </a:spcAft>
              <a:buClr>
                <a:srgbClr val="002060"/>
              </a:buClr>
              <a:buSzPts val="4897"/>
              <a:buFont typeface="Arial"/>
              <a:buNone/>
              <a:defRPr sz="4897" b="1" i="1">
                <a:solidFill>
                  <a:srgbClr val="002060"/>
                </a:solidFill>
                <a:latin typeface="Times New Roman"/>
                <a:ea typeface="Times New Roman"/>
                <a:cs typeface="Times New Roman"/>
                <a:sym typeface="Times New Roman"/>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06"/>
        <p:cNvGrpSpPr/>
        <p:nvPr/>
      </p:nvGrpSpPr>
      <p:grpSpPr>
        <a:xfrm>
          <a:off x="0" y="0"/>
          <a:ext cx="0" cy="0"/>
          <a:chOff x="0" y="0"/>
          <a:chExt cx="0" cy="0"/>
        </a:xfrm>
      </p:grpSpPr>
      <p:cxnSp>
        <p:nvCxnSpPr>
          <p:cNvPr id="107" name="Google Shape;107;p27"/>
          <p:cNvCxnSpPr/>
          <p:nvPr/>
        </p:nvCxnSpPr>
        <p:spPr>
          <a:xfrm>
            <a:off x="0" y="1143000"/>
            <a:ext cx="12192000" cy="1588"/>
          </a:xfrm>
          <a:prstGeom prst="straightConnector1">
            <a:avLst/>
          </a:prstGeom>
          <a:noFill/>
          <a:ln w="28575" cap="flat" cmpd="sng">
            <a:solidFill>
              <a:srgbClr val="E36C09"/>
            </a:solidFill>
            <a:prstDash val="dash"/>
            <a:round/>
            <a:headEnd type="none" w="sm" len="sm"/>
            <a:tailEnd type="none" w="sm" len="sm"/>
          </a:ln>
        </p:spPr>
      </p:cxnSp>
      <p:cxnSp>
        <p:nvCxnSpPr>
          <p:cNvPr id="108" name="Google Shape;108;p27"/>
          <p:cNvCxnSpPr/>
          <p:nvPr/>
        </p:nvCxnSpPr>
        <p:spPr>
          <a:xfrm>
            <a:off x="0" y="3427417"/>
            <a:ext cx="12192000" cy="1587"/>
          </a:xfrm>
          <a:prstGeom prst="straightConnector1">
            <a:avLst/>
          </a:prstGeom>
          <a:noFill/>
          <a:ln w="28575" cap="flat" cmpd="sng">
            <a:solidFill>
              <a:srgbClr val="E36C09"/>
            </a:solidFill>
            <a:prstDash val="dash"/>
            <a:round/>
            <a:headEnd type="none" w="sm" len="sm"/>
            <a:tailEnd type="none" w="sm" len="sm"/>
          </a:ln>
        </p:spPr>
      </p:cxnSp>
      <p:pic>
        <p:nvPicPr>
          <p:cNvPr id="109" name="Google Shape;109;p27" descr="C:\Users\user\Desktop\logo.jpg"/>
          <p:cNvPicPr preferRelativeResize="0"/>
          <p:nvPr/>
        </p:nvPicPr>
        <p:blipFill rotWithShape="1">
          <a:blip r:embed="rId2">
            <a:alphaModFix/>
          </a:blip>
          <a:srcRect l="30435" t="22223" r="6624" b="11966"/>
          <a:stretch/>
        </p:blipFill>
        <p:spPr>
          <a:xfrm>
            <a:off x="468315" y="190502"/>
            <a:ext cx="2216151" cy="825499"/>
          </a:xfrm>
          <a:prstGeom prst="rect">
            <a:avLst/>
          </a:prstGeom>
          <a:noFill/>
          <a:ln>
            <a:noFill/>
          </a:ln>
        </p:spPr>
      </p:pic>
      <p:pic>
        <p:nvPicPr>
          <p:cNvPr id="110" name="Google Shape;110;p27" descr="C:\Users\USER\Dropbox\Trabajo\Dimensions\Fotos Design\alham5.gif"/>
          <p:cNvPicPr preferRelativeResize="0"/>
          <p:nvPr/>
        </p:nvPicPr>
        <p:blipFill rotWithShape="1">
          <a:blip r:embed="rId3">
            <a:alphaModFix/>
          </a:blip>
          <a:srcRect/>
          <a:stretch/>
        </p:blipFill>
        <p:spPr>
          <a:xfrm>
            <a:off x="0" y="3429000"/>
            <a:ext cx="12192000" cy="3429000"/>
          </a:xfrm>
          <a:prstGeom prst="rect">
            <a:avLst/>
          </a:prstGeom>
          <a:noFill/>
          <a:ln>
            <a:noFill/>
          </a:ln>
        </p:spPr>
      </p:pic>
      <p:sp>
        <p:nvSpPr>
          <p:cNvPr id="111" name="Google Shape;111;p27"/>
          <p:cNvSpPr txBox="1">
            <a:spLocks noGrp="1"/>
          </p:cNvSpPr>
          <p:nvPr>
            <p:ph type="subTitle" idx="1"/>
          </p:nvPr>
        </p:nvSpPr>
        <p:spPr>
          <a:xfrm>
            <a:off x="468925" y="1587499"/>
            <a:ext cx="11254155" cy="1524000"/>
          </a:xfrm>
          <a:prstGeom prst="rect">
            <a:avLst/>
          </a:prstGeom>
          <a:noFill/>
          <a:ln>
            <a:noFill/>
          </a:ln>
        </p:spPr>
        <p:txBody>
          <a:bodyPr spcFirstLastPara="1" wrap="square" lIns="91425" tIns="45700" rIns="91425" bIns="45700" anchor="ctr" anchorCtr="0">
            <a:noAutofit/>
          </a:bodyPr>
          <a:lstStyle>
            <a:lvl1pPr marR="0" lvl="0" algn="just">
              <a:lnSpc>
                <a:spcPct val="100000"/>
              </a:lnSpc>
              <a:spcBef>
                <a:spcPts val="979"/>
              </a:spcBef>
              <a:spcAft>
                <a:spcPts val="0"/>
              </a:spcAft>
              <a:buClr>
                <a:srgbClr val="002060"/>
              </a:buClr>
              <a:buSzPts val="4897"/>
              <a:buFont typeface="Arial"/>
              <a:buNone/>
              <a:defRPr sz="4897" b="1" i="1">
                <a:solidFill>
                  <a:srgbClr val="002060"/>
                </a:solidFill>
                <a:latin typeface="Times New Roman"/>
                <a:ea typeface="Times New Roman"/>
                <a:cs typeface="Times New Roman"/>
                <a:sym typeface="Times New Roman"/>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12"/>
        <p:cNvGrpSpPr/>
        <p:nvPr/>
      </p:nvGrpSpPr>
      <p:grpSpPr>
        <a:xfrm>
          <a:off x="0" y="0"/>
          <a:ext cx="0" cy="0"/>
          <a:chOff x="0" y="0"/>
          <a:chExt cx="0" cy="0"/>
        </a:xfrm>
      </p:grpSpPr>
      <p:cxnSp>
        <p:nvCxnSpPr>
          <p:cNvPr id="113" name="Google Shape;113;p28"/>
          <p:cNvCxnSpPr/>
          <p:nvPr/>
        </p:nvCxnSpPr>
        <p:spPr>
          <a:xfrm>
            <a:off x="0" y="1143000"/>
            <a:ext cx="12192000" cy="1588"/>
          </a:xfrm>
          <a:prstGeom prst="straightConnector1">
            <a:avLst/>
          </a:prstGeom>
          <a:noFill/>
          <a:ln w="28575" cap="flat" cmpd="sng">
            <a:solidFill>
              <a:srgbClr val="E36C09"/>
            </a:solidFill>
            <a:prstDash val="dash"/>
            <a:round/>
            <a:headEnd type="none" w="sm" len="sm"/>
            <a:tailEnd type="none" w="sm" len="sm"/>
          </a:ln>
        </p:spPr>
      </p:cxnSp>
      <p:cxnSp>
        <p:nvCxnSpPr>
          <p:cNvPr id="114" name="Google Shape;114;p28"/>
          <p:cNvCxnSpPr/>
          <p:nvPr/>
        </p:nvCxnSpPr>
        <p:spPr>
          <a:xfrm>
            <a:off x="0" y="3427417"/>
            <a:ext cx="12192000" cy="1587"/>
          </a:xfrm>
          <a:prstGeom prst="straightConnector1">
            <a:avLst/>
          </a:prstGeom>
          <a:noFill/>
          <a:ln w="28575" cap="flat" cmpd="sng">
            <a:solidFill>
              <a:srgbClr val="E36C09"/>
            </a:solidFill>
            <a:prstDash val="dash"/>
            <a:round/>
            <a:headEnd type="none" w="sm" len="sm"/>
            <a:tailEnd type="none" w="sm" len="sm"/>
          </a:ln>
        </p:spPr>
      </p:cxnSp>
      <p:pic>
        <p:nvPicPr>
          <p:cNvPr id="115" name="Google Shape;115;p28" descr="C:\Users\user\Desktop\logo.jpg"/>
          <p:cNvPicPr preferRelativeResize="0"/>
          <p:nvPr/>
        </p:nvPicPr>
        <p:blipFill rotWithShape="1">
          <a:blip r:embed="rId2">
            <a:alphaModFix/>
          </a:blip>
          <a:srcRect l="30435" t="22223" r="6624" b="11966"/>
          <a:stretch/>
        </p:blipFill>
        <p:spPr>
          <a:xfrm>
            <a:off x="468315" y="190502"/>
            <a:ext cx="2216151" cy="825499"/>
          </a:xfrm>
          <a:prstGeom prst="rect">
            <a:avLst/>
          </a:prstGeom>
          <a:noFill/>
          <a:ln>
            <a:noFill/>
          </a:ln>
        </p:spPr>
      </p:pic>
      <p:sp>
        <p:nvSpPr>
          <p:cNvPr id="116" name="Google Shape;116;p28"/>
          <p:cNvSpPr txBox="1">
            <a:spLocks noGrp="1"/>
          </p:cNvSpPr>
          <p:nvPr>
            <p:ph type="subTitle" idx="1"/>
          </p:nvPr>
        </p:nvSpPr>
        <p:spPr>
          <a:xfrm>
            <a:off x="468925" y="1587499"/>
            <a:ext cx="11254155" cy="1524000"/>
          </a:xfrm>
          <a:prstGeom prst="rect">
            <a:avLst/>
          </a:prstGeom>
          <a:noFill/>
          <a:ln>
            <a:noFill/>
          </a:ln>
        </p:spPr>
        <p:txBody>
          <a:bodyPr spcFirstLastPara="1" wrap="square" lIns="91425" tIns="45700" rIns="91425" bIns="45700" anchor="ctr" anchorCtr="0">
            <a:noAutofit/>
          </a:bodyPr>
          <a:lstStyle>
            <a:lvl1pPr marR="0" lvl="0" algn="just">
              <a:lnSpc>
                <a:spcPct val="100000"/>
              </a:lnSpc>
              <a:spcBef>
                <a:spcPts val="979"/>
              </a:spcBef>
              <a:spcAft>
                <a:spcPts val="0"/>
              </a:spcAft>
              <a:buClr>
                <a:srgbClr val="002060"/>
              </a:buClr>
              <a:buSzPts val="4897"/>
              <a:buFont typeface="Arial"/>
              <a:buNone/>
              <a:defRPr sz="4897" b="1" i="1">
                <a:solidFill>
                  <a:srgbClr val="002060"/>
                </a:solidFill>
                <a:latin typeface="Times New Roman"/>
                <a:ea typeface="Times New Roman"/>
                <a:cs typeface="Times New Roman"/>
                <a:sym typeface="Times New Roman"/>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7"/>
        <p:cNvGrpSpPr/>
        <p:nvPr/>
      </p:nvGrpSpPr>
      <p:grpSpPr>
        <a:xfrm>
          <a:off x="0" y="0"/>
          <a:ext cx="0" cy="0"/>
          <a:chOff x="0" y="0"/>
          <a:chExt cx="0" cy="0"/>
        </a:xfrm>
      </p:grpSpPr>
      <p:cxnSp>
        <p:nvCxnSpPr>
          <p:cNvPr id="118" name="Google Shape;118;p29"/>
          <p:cNvCxnSpPr/>
          <p:nvPr/>
        </p:nvCxnSpPr>
        <p:spPr>
          <a:xfrm>
            <a:off x="554040" y="6253164"/>
            <a:ext cx="11083925" cy="0"/>
          </a:xfrm>
          <a:prstGeom prst="straightConnector1">
            <a:avLst/>
          </a:prstGeom>
          <a:noFill/>
          <a:ln w="9525" cap="flat" cmpd="sng">
            <a:solidFill>
              <a:schemeClr val="dk2"/>
            </a:solidFill>
            <a:prstDash val="solid"/>
            <a:round/>
            <a:headEnd type="none" w="sm" len="sm"/>
            <a:tailEnd type="none" w="sm" len="sm"/>
          </a:ln>
        </p:spPr>
      </p:cxnSp>
      <p:cxnSp>
        <p:nvCxnSpPr>
          <p:cNvPr id="119" name="Google Shape;119;p29"/>
          <p:cNvCxnSpPr/>
          <p:nvPr/>
        </p:nvCxnSpPr>
        <p:spPr>
          <a:xfrm>
            <a:off x="0" y="1143000"/>
            <a:ext cx="12192000" cy="1588"/>
          </a:xfrm>
          <a:prstGeom prst="straightConnector1">
            <a:avLst/>
          </a:prstGeom>
          <a:noFill/>
          <a:ln w="28575" cap="flat" cmpd="sng">
            <a:solidFill>
              <a:srgbClr val="E36C09"/>
            </a:solidFill>
            <a:prstDash val="dash"/>
            <a:round/>
            <a:headEnd type="none" w="sm" len="sm"/>
            <a:tailEnd type="none" w="sm" len="sm"/>
          </a:ln>
        </p:spPr>
      </p:cxnSp>
      <p:cxnSp>
        <p:nvCxnSpPr>
          <p:cNvPr id="120" name="Google Shape;120;p29"/>
          <p:cNvCxnSpPr/>
          <p:nvPr/>
        </p:nvCxnSpPr>
        <p:spPr>
          <a:xfrm>
            <a:off x="0" y="2984501"/>
            <a:ext cx="12192000" cy="1588"/>
          </a:xfrm>
          <a:prstGeom prst="straightConnector1">
            <a:avLst/>
          </a:prstGeom>
          <a:noFill/>
          <a:ln w="28575" cap="flat" cmpd="sng">
            <a:solidFill>
              <a:srgbClr val="E36C09"/>
            </a:solidFill>
            <a:prstDash val="dash"/>
            <a:round/>
            <a:headEnd type="none" w="sm" len="sm"/>
            <a:tailEnd type="none" w="sm" len="sm"/>
          </a:ln>
        </p:spPr>
      </p:cxnSp>
      <p:pic>
        <p:nvPicPr>
          <p:cNvPr id="121" name="Google Shape;121;p29" descr="C:\Users\user\Desktop\logo.jpg"/>
          <p:cNvPicPr preferRelativeResize="0"/>
          <p:nvPr/>
        </p:nvPicPr>
        <p:blipFill rotWithShape="1">
          <a:blip r:embed="rId2">
            <a:alphaModFix/>
          </a:blip>
          <a:srcRect l="30435" t="22223" r="6624" b="11966"/>
          <a:stretch/>
        </p:blipFill>
        <p:spPr>
          <a:xfrm>
            <a:off x="468315" y="190502"/>
            <a:ext cx="2216151" cy="825499"/>
          </a:xfrm>
          <a:prstGeom prst="rect">
            <a:avLst/>
          </a:prstGeom>
          <a:noFill/>
          <a:ln>
            <a:noFill/>
          </a:ln>
        </p:spPr>
      </p:pic>
      <p:pic>
        <p:nvPicPr>
          <p:cNvPr id="122" name="Google Shape;122;p29" descr="C:\Users\USER\Dropbox\Trabajo\Dimensions\Fotos Design\arabic_islamic_art_by_bassemadel-d5kmuqa.jpg"/>
          <p:cNvPicPr preferRelativeResize="0"/>
          <p:nvPr/>
        </p:nvPicPr>
        <p:blipFill rotWithShape="1">
          <a:blip r:embed="rId3">
            <a:alphaModFix/>
          </a:blip>
          <a:srcRect/>
          <a:stretch/>
        </p:blipFill>
        <p:spPr>
          <a:xfrm>
            <a:off x="0" y="2984502"/>
            <a:ext cx="12192000" cy="3873499"/>
          </a:xfrm>
          <a:prstGeom prst="rect">
            <a:avLst/>
          </a:prstGeom>
          <a:noFill/>
          <a:ln>
            <a:noFill/>
          </a:ln>
        </p:spPr>
      </p:pic>
      <p:sp>
        <p:nvSpPr>
          <p:cNvPr id="123" name="Google Shape;123;p29"/>
          <p:cNvSpPr txBox="1">
            <a:spLocks noGrp="1"/>
          </p:cNvSpPr>
          <p:nvPr>
            <p:ph type="subTitle" idx="1"/>
          </p:nvPr>
        </p:nvSpPr>
        <p:spPr>
          <a:xfrm>
            <a:off x="468928" y="1587502"/>
            <a:ext cx="11254153" cy="1008529"/>
          </a:xfrm>
          <a:prstGeom prst="rect">
            <a:avLst/>
          </a:prstGeom>
          <a:noFill/>
          <a:ln>
            <a:noFill/>
          </a:ln>
        </p:spPr>
        <p:txBody>
          <a:bodyPr spcFirstLastPara="1" wrap="square" lIns="91425" tIns="45700" rIns="91425" bIns="45700" anchor="ctr" anchorCtr="0">
            <a:noAutofit/>
          </a:bodyPr>
          <a:lstStyle>
            <a:lvl1pPr lvl="0" algn="just">
              <a:spcBef>
                <a:spcPts val="653"/>
              </a:spcBef>
              <a:spcAft>
                <a:spcPts val="0"/>
              </a:spcAft>
              <a:buClr>
                <a:srgbClr val="002060"/>
              </a:buClr>
              <a:buSzPts val="3265"/>
              <a:buNone/>
              <a:defRPr sz="3265" b="1" i="1">
                <a:solidFill>
                  <a:srgbClr val="002060"/>
                </a:solidFill>
                <a:latin typeface="Times New Roman"/>
                <a:ea typeface="Times New Roman"/>
                <a:cs typeface="Times New Roman"/>
                <a:sym typeface="Times New Roman"/>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24" name="Google Shape;124;p29"/>
          <p:cNvSpPr txBox="1">
            <a:spLocks noGrp="1"/>
          </p:cNvSpPr>
          <p:nvPr>
            <p:ph type="ftr" idx="11"/>
          </p:nvPr>
        </p:nvSpPr>
        <p:spPr>
          <a:xfrm>
            <a:off x="554038" y="6357940"/>
            <a:ext cx="5541963"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16">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8" name="Google Shape;18;p1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1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125"/>
        <p:cNvGrpSpPr/>
        <p:nvPr/>
      </p:nvGrpSpPr>
      <p:grpSpPr>
        <a:xfrm>
          <a:off x="0" y="0"/>
          <a:ext cx="0" cy="0"/>
          <a:chOff x="0" y="0"/>
          <a:chExt cx="0" cy="0"/>
        </a:xfrm>
      </p:grpSpPr>
      <p:cxnSp>
        <p:nvCxnSpPr>
          <p:cNvPr id="126" name="Google Shape;126;p30"/>
          <p:cNvCxnSpPr/>
          <p:nvPr/>
        </p:nvCxnSpPr>
        <p:spPr>
          <a:xfrm>
            <a:off x="554040" y="6253164"/>
            <a:ext cx="11083925" cy="0"/>
          </a:xfrm>
          <a:prstGeom prst="straightConnector1">
            <a:avLst/>
          </a:prstGeom>
          <a:noFill/>
          <a:ln w="9525" cap="flat" cmpd="sng">
            <a:solidFill>
              <a:schemeClr val="dk2"/>
            </a:solidFill>
            <a:prstDash val="solid"/>
            <a:round/>
            <a:headEnd type="none" w="sm" len="sm"/>
            <a:tailEnd type="none" w="sm" len="sm"/>
          </a:ln>
        </p:spPr>
      </p:cxnSp>
      <p:cxnSp>
        <p:nvCxnSpPr>
          <p:cNvPr id="127" name="Google Shape;127;p30"/>
          <p:cNvCxnSpPr/>
          <p:nvPr/>
        </p:nvCxnSpPr>
        <p:spPr>
          <a:xfrm>
            <a:off x="0" y="1143000"/>
            <a:ext cx="12192000" cy="1588"/>
          </a:xfrm>
          <a:prstGeom prst="straightConnector1">
            <a:avLst/>
          </a:prstGeom>
          <a:noFill/>
          <a:ln w="28575" cap="flat" cmpd="sng">
            <a:solidFill>
              <a:srgbClr val="E36C09"/>
            </a:solidFill>
            <a:prstDash val="dash"/>
            <a:round/>
            <a:headEnd type="none" w="sm" len="sm"/>
            <a:tailEnd type="none" w="sm" len="sm"/>
          </a:ln>
        </p:spPr>
      </p:cxnSp>
      <p:cxnSp>
        <p:nvCxnSpPr>
          <p:cNvPr id="128" name="Google Shape;128;p30"/>
          <p:cNvCxnSpPr/>
          <p:nvPr/>
        </p:nvCxnSpPr>
        <p:spPr>
          <a:xfrm>
            <a:off x="0" y="2984501"/>
            <a:ext cx="12192000" cy="1588"/>
          </a:xfrm>
          <a:prstGeom prst="straightConnector1">
            <a:avLst/>
          </a:prstGeom>
          <a:noFill/>
          <a:ln w="28575" cap="flat" cmpd="sng">
            <a:solidFill>
              <a:srgbClr val="E36C09"/>
            </a:solidFill>
            <a:prstDash val="dash"/>
            <a:round/>
            <a:headEnd type="none" w="sm" len="sm"/>
            <a:tailEnd type="none" w="sm" len="sm"/>
          </a:ln>
        </p:spPr>
      </p:cxnSp>
      <p:pic>
        <p:nvPicPr>
          <p:cNvPr id="129" name="Google Shape;129;p30" descr="C:\Users\user\Desktop\logo.jpg"/>
          <p:cNvPicPr preferRelativeResize="0"/>
          <p:nvPr/>
        </p:nvPicPr>
        <p:blipFill rotWithShape="1">
          <a:blip r:embed="rId2">
            <a:alphaModFix/>
          </a:blip>
          <a:srcRect l="30435" t="22223" r="6624" b="11966"/>
          <a:stretch/>
        </p:blipFill>
        <p:spPr>
          <a:xfrm>
            <a:off x="468315" y="190502"/>
            <a:ext cx="2216151" cy="825499"/>
          </a:xfrm>
          <a:prstGeom prst="rect">
            <a:avLst/>
          </a:prstGeom>
          <a:noFill/>
          <a:ln>
            <a:noFill/>
          </a:ln>
        </p:spPr>
      </p:pic>
      <p:pic>
        <p:nvPicPr>
          <p:cNvPr id="130" name="Google Shape;130;p30" descr="C:\Users\USER\Dropbox\Trabajo\Dimensions\Fotos Design\alham5.gif"/>
          <p:cNvPicPr preferRelativeResize="0"/>
          <p:nvPr/>
        </p:nvPicPr>
        <p:blipFill rotWithShape="1">
          <a:blip r:embed="rId3">
            <a:alphaModFix/>
          </a:blip>
          <a:srcRect/>
          <a:stretch/>
        </p:blipFill>
        <p:spPr>
          <a:xfrm>
            <a:off x="0" y="2984502"/>
            <a:ext cx="12192000" cy="3873499"/>
          </a:xfrm>
          <a:prstGeom prst="rect">
            <a:avLst/>
          </a:prstGeom>
          <a:noFill/>
          <a:ln>
            <a:noFill/>
          </a:ln>
        </p:spPr>
      </p:pic>
      <p:sp>
        <p:nvSpPr>
          <p:cNvPr id="131" name="Google Shape;131;p30"/>
          <p:cNvSpPr txBox="1">
            <a:spLocks noGrp="1"/>
          </p:cNvSpPr>
          <p:nvPr>
            <p:ph type="subTitle" idx="1"/>
          </p:nvPr>
        </p:nvSpPr>
        <p:spPr>
          <a:xfrm>
            <a:off x="468928" y="1587502"/>
            <a:ext cx="11254153" cy="1008529"/>
          </a:xfrm>
          <a:prstGeom prst="rect">
            <a:avLst/>
          </a:prstGeom>
          <a:noFill/>
          <a:ln>
            <a:noFill/>
          </a:ln>
        </p:spPr>
        <p:txBody>
          <a:bodyPr spcFirstLastPara="1" wrap="square" lIns="91425" tIns="45700" rIns="91425" bIns="45700" anchor="ctr" anchorCtr="0">
            <a:noAutofit/>
          </a:bodyPr>
          <a:lstStyle>
            <a:lvl1pPr lvl="0" algn="just">
              <a:spcBef>
                <a:spcPts val="653"/>
              </a:spcBef>
              <a:spcAft>
                <a:spcPts val="0"/>
              </a:spcAft>
              <a:buClr>
                <a:srgbClr val="002060"/>
              </a:buClr>
              <a:buSzPts val="3265"/>
              <a:buNone/>
              <a:defRPr sz="3265" b="1" i="1">
                <a:solidFill>
                  <a:srgbClr val="002060"/>
                </a:solidFill>
                <a:latin typeface="Times New Roman"/>
                <a:ea typeface="Times New Roman"/>
                <a:cs typeface="Times New Roman"/>
                <a:sym typeface="Times New Roman"/>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32" name="Google Shape;132;p30"/>
          <p:cNvSpPr txBox="1">
            <a:spLocks noGrp="1"/>
          </p:cNvSpPr>
          <p:nvPr>
            <p:ph type="ftr" idx="11"/>
          </p:nvPr>
        </p:nvSpPr>
        <p:spPr>
          <a:xfrm>
            <a:off x="554038" y="6357940"/>
            <a:ext cx="5541963"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16">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33"/>
        <p:cNvGrpSpPr/>
        <p:nvPr/>
      </p:nvGrpSpPr>
      <p:grpSpPr>
        <a:xfrm>
          <a:off x="0" y="0"/>
          <a:ext cx="0" cy="0"/>
          <a:chOff x="0" y="0"/>
          <a:chExt cx="0" cy="0"/>
        </a:xfrm>
      </p:grpSpPr>
      <p:cxnSp>
        <p:nvCxnSpPr>
          <p:cNvPr id="134" name="Google Shape;134;p31"/>
          <p:cNvCxnSpPr/>
          <p:nvPr/>
        </p:nvCxnSpPr>
        <p:spPr>
          <a:xfrm>
            <a:off x="554040" y="6253164"/>
            <a:ext cx="11083925" cy="0"/>
          </a:xfrm>
          <a:prstGeom prst="straightConnector1">
            <a:avLst/>
          </a:prstGeom>
          <a:noFill/>
          <a:ln w="9525" cap="flat" cmpd="sng">
            <a:solidFill>
              <a:schemeClr val="dk2"/>
            </a:solidFill>
            <a:prstDash val="solid"/>
            <a:round/>
            <a:headEnd type="none" w="sm" len="sm"/>
            <a:tailEnd type="none" w="sm" len="sm"/>
          </a:ln>
        </p:spPr>
      </p:cxnSp>
      <p:cxnSp>
        <p:nvCxnSpPr>
          <p:cNvPr id="135" name="Google Shape;135;p31"/>
          <p:cNvCxnSpPr/>
          <p:nvPr/>
        </p:nvCxnSpPr>
        <p:spPr>
          <a:xfrm>
            <a:off x="0" y="1143000"/>
            <a:ext cx="12192000" cy="1588"/>
          </a:xfrm>
          <a:prstGeom prst="straightConnector1">
            <a:avLst/>
          </a:prstGeom>
          <a:noFill/>
          <a:ln w="28575" cap="flat" cmpd="sng">
            <a:solidFill>
              <a:srgbClr val="E36C09"/>
            </a:solidFill>
            <a:prstDash val="dash"/>
            <a:round/>
            <a:headEnd type="none" w="sm" len="sm"/>
            <a:tailEnd type="none" w="sm" len="sm"/>
          </a:ln>
        </p:spPr>
      </p:cxnSp>
      <p:cxnSp>
        <p:nvCxnSpPr>
          <p:cNvPr id="136" name="Google Shape;136;p31"/>
          <p:cNvCxnSpPr/>
          <p:nvPr/>
        </p:nvCxnSpPr>
        <p:spPr>
          <a:xfrm>
            <a:off x="0" y="2984501"/>
            <a:ext cx="12192000" cy="1588"/>
          </a:xfrm>
          <a:prstGeom prst="straightConnector1">
            <a:avLst/>
          </a:prstGeom>
          <a:noFill/>
          <a:ln w="28575" cap="flat" cmpd="sng">
            <a:solidFill>
              <a:srgbClr val="E36C09"/>
            </a:solidFill>
            <a:prstDash val="dash"/>
            <a:round/>
            <a:headEnd type="none" w="sm" len="sm"/>
            <a:tailEnd type="none" w="sm" len="sm"/>
          </a:ln>
        </p:spPr>
      </p:cxnSp>
      <p:pic>
        <p:nvPicPr>
          <p:cNvPr id="137" name="Google Shape;137;p31" descr="C:\Users\user\Desktop\logo.jpg"/>
          <p:cNvPicPr preferRelativeResize="0"/>
          <p:nvPr/>
        </p:nvPicPr>
        <p:blipFill rotWithShape="1">
          <a:blip r:embed="rId2">
            <a:alphaModFix/>
          </a:blip>
          <a:srcRect l="30435" t="22223" r="6624" b="11966"/>
          <a:stretch/>
        </p:blipFill>
        <p:spPr>
          <a:xfrm>
            <a:off x="468315" y="190502"/>
            <a:ext cx="2216151" cy="825499"/>
          </a:xfrm>
          <a:prstGeom prst="rect">
            <a:avLst/>
          </a:prstGeom>
          <a:noFill/>
          <a:ln>
            <a:noFill/>
          </a:ln>
        </p:spPr>
      </p:pic>
      <p:pic>
        <p:nvPicPr>
          <p:cNvPr id="138" name="Google Shape;138;p31" descr="C:\Users\USER\Dropbox\Trabajo\Dimensions\Fotos Design\img_7230.jpg"/>
          <p:cNvPicPr preferRelativeResize="0"/>
          <p:nvPr/>
        </p:nvPicPr>
        <p:blipFill rotWithShape="1">
          <a:blip r:embed="rId3">
            <a:alphaModFix/>
          </a:blip>
          <a:srcRect t="2298" b="19539"/>
          <a:stretch/>
        </p:blipFill>
        <p:spPr>
          <a:xfrm>
            <a:off x="0" y="2984501"/>
            <a:ext cx="12192000" cy="4318001"/>
          </a:xfrm>
          <a:prstGeom prst="rect">
            <a:avLst/>
          </a:prstGeom>
          <a:noFill/>
          <a:ln>
            <a:noFill/>
          </a:ln>
        </p:spPr>
      </p:pic>
      <p:sp>
        <p:nvSpPr>
          <p:cNvPr id="139" name="Google Shape;139;p31"/>
          <p:cNvSpPr txBox="1">
            <a:spLocks noGrp="1"/>
          </p:cNvSpPr>
          <p:nvPr>
            <p:ph type="subTitle" idx="1"/>
          </p:nvPr>
        </p:nvSpPr>
        <p:spPr>
          <a:xfrm>
            <a:off x="468928" y="1587502"/>
            <a:ext cx="11254153" cy="1008529"/>
          </a:xfrm>
          <a:prstGeom prst="rect">
            <a:avLst/>
          </a:prstGeom>
          <a:noFill/>
          <a:ln>
            <a:noFill/>
          </a:ln>
        </p:spPr>
        <p:txBody>
          <a:bodyPr spcFirstLastPara="1" wrap="square" lIns="91425" tIns="45700" rIns="91425" bIns="45700" anchor="ctr" anchorCtr="0">
            <a:noAutofit/>
          </a:bodyPr>
          <a:lstStyle>
            <a:lvl1pPr lvl="0" algn="just">
              <a:spcBef>
                <a:spcPts val="653"/>
              </a:spcBef>
              <a:spcAft>
                <a:spcPts val="0"/>
              </a:spcAft>
              <a:buClr>
                <a:srgbClr val="002060"/>
              </a:buClr>
              <a:buSzPts val="3265"/>
              <a:buNone/>
              <a:defRPr sz="3265" b="1" i="1">
                <a:solidFill>
                  <a:srgbClr val="002060"/>
                </a:solidFill>
                <a:latin typeface="Times New Roman"/>
                <a:ea typeface="Times New Roman"/>
                <a:cs typeface="Times New Roman"/>
                <a:sym typeface="Times New Roman"/>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40" name="Google Shape;140;p31"/>
          <p:cNvSpPr txBox="1">
            <a:spLocks noGrp="1"/>
          </p:cNvSpPr>
          <p:nvPr>
            <p:ph type="ftr" idx="11"/>
          </p:nvPr>
        </p:nvSpPr>
        <p:spPr>
          <a:xfrm>
            <a:off x="554038" y="6357940"/>
            <a:ext cx="5541963"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16">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141"/>
        <p:cNvGrpSpPr/>
        <p:nvPr/>
      </p:nvGrpSpPr>
      <p:grpSpPr>
        <a:xfrm>
          <a:off x="0" y="0"/>
          <a:ext cx="0" cy="0"/>
          <a:chOff x="0" y="0"/>
          <a:chExt cx="0" cy="0"/>
        </a:xfrm>
      </p:grpSpPr>
      <p:cxnSp>
        <p:nvCxnSpPr>
          <p:cNvPr id="142" name="Google Shape;142;p32"/>
          <p:cNvCxnSpPr/>
          <p:nvPr/>
        </p:nvCxnSpPr>
        <p:spPr>
          <a:xfrm>
            <a:off x="554040" y="6253164"/>
            <a:ext cx="11083925" cy="0"/>
          </a:xfrm>
          <a:prstGeom prst="straightConnector1">
            <a:avLst/>
          </a:prstGeom>
          <a:noFill/>
          <a:ln w="9525" cap="flat" cmpd="sng">
            <a:solidFill>
              <a:schemeClr val="dk2"/>
            </a:solidFill>
            <a:prstDash val="solid"/>
            <a:round/>
            <a:headEnd type="none" w="sm" len="sm"/>
            <a:tailEnd type="none" w="sm" len="sm"/>
          </a:ln>
        </p:spPr>
      </p:cxnSp>
      <p:cxnSp>
        <p:nvCxnSpPr>
          <p:cNvPr id="143" name="Google Shape;143;p32"/>
          <p:cNvCxnSpPr/>
          <p:nvPr/>
        </p:nvCxnSpPr>
        <p:spPr>
          <a:xfrm>
            <a:off x="0" y="1143000"/>
            <a:ext cx="12192000" cy="1588"/>
          </a:xfrm>
          <a:prstGeom prst="straightConnector1">
            <a:avLst/>
          </a:prstGeom>
          <a:noFill/>
          <a:ln w="9525" cap="flat" cmpd="sng">
            <a:solidFill>
              <a:srgbClr val="E36C09"/>
            </a:solidFill>
            <a:prstDash val="dash"/>
            <a:round/>
            <a:headEnd type="none" w="sm" len="sm"/>
            <a:tailEnd type="none" w="sm" len="sm"/>
          </a:ln>
        </p:spPr>
      </p:cxnSp>
      <p:cxnSp>
        <p:nvCxnSpPr>
          <p:cNvPr id="144" name="Google Shape;144;p32"/>
          <p:cNvCxnSpPr/>
          <p:nvPr/>
        </p:nvCxnSpPr>
        <p:spPr>
          <a:xfrm>
            <a:off x="0" y="2984501"/>
            <a:ext cx="12192000" cy="1588"/>
          </a:xfrm>
          <a:prstGeom prst="straightConnector1">
            <a:avLst/>
          </a:prstGeom>
          <a:noFill/>
          <a:ln w="9525" cap="flat" cmpd="sng">
            <a:solidFill>
              <a:srgbClr val="E36C09"/>
            </a:solidFill>
            <a:prstDash val="dash"/>
            <a:round/>
            <a:headEnd type="none" w="sm" len="sm"/>
            <a:tailEnd type="none" w="sm" len="sm"/>
          </a:ln>
        </p:spPr>
      </p:cxnSp>
      <p:pic>
        <p:nvPicPr>
          <p:cNvPr id="145" name="Google Shape;145;p32" descr="C:\Users\user\Desktop\logo.jpg"/>
          <p:cNvPicPr preferRelativeResize="0"/>
          <p:nvPr/>
        </p:nvPicPr>
        <p:blipFill rotWithShape="1">
          <a:blip r:embed="rId2">
            <a:alphaModFix/>
          </a:blip>
          <a:srcRect l="30435" t="22223" r="6624" b="11966"/>
          <a:stretch/>
        </p:blipFill>
        <p:spPr>
          <a:xfrm>
            <a:off x="468315" y="190502"/>
            <a:ext cx="2216151" cy="825499"/>
          </a:xfrm>
          <a:prstGeom prst="rect">
            <a:avLst/>
          </a:prstGeom>
          <a:noFill/>
          <a:ln>
            <a:noFill/>
          </a:ln>
        </p:spPr>
      </p:pic>
      <p:sp>
        <p:nvSpPr>
          <p:cNvPr id="146" name="Google Shape;146;p32"/>
          <p:cNvSpPr txBox="1">
            <a:spLocks noGrp="1"/>
          </p:cNvSpPr>
          <p:nvPr>
            <p:ph type="subTitle" idx="1"/>
          </p:nvPr>
        </p:nvSpPr>
        <p:spPr>
          <a:xfrm>
            <a:off x="468928" y="1587502"/>
            <a:ext cx="11254153" cy="1008529"/>
          </a:xfrm>
          <a:prstGeom prst="rect">
            <a:avLst/>
          </a:prstGeom>
          <a:noFill/>
          <a:ln>
            <a:noFill/>
          </a:ln>
        </p:spPr>
        <p:txBody>
          <a:bodyPr spcFirstLastPara="1" wrap="square" lIns="91425" tIns="45700" rIns="91425" bIns="45700" anchor="ctr" anchorCtr="0">
            <a:noAutofit/>
          </a:bodyPr>
          <a:lstStyle>
            <a:lvl1pPr lvl="0" algn="just">
              <a:spcBef>
                <a:spcPts val="653"/>
              </a:spcBef>
              <a:spcAft>
                <a:spcPts val="0"/>
              </a:spcAft>
              <a:buClr>
                <a:srgbClr val="002060"/>
              </a:buClr>
              <a:buSzPts val="3265"/>
              <a:buNone/>
              <a:defRPr sz="3265" b="1" i="1">
                <a:solidFill>
                  <a:srgbClr val="002060"/>
                </a:solidFill>
                <a:latin typeface="Times New Roman"/>
                <a:ea typeface="Times New Roman"/>
                <a:cs typeface="Times New Roman"/>
                <a:sym typeface="Times New Roman"/>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47" name="Google Shape;147;p32"/>
          <p:cNvSpPr txBox="1">
            <a:spLocks noGrp="1"/>
          </p:cNvSpPr>
          <p:nvPr>
            <p:ph type="ftr" idx="11"/>
          </p:nvPr>
        </p:nvSpPr>
        <p:spPr>
          <a:xfrm>
            <a:off x="554038" y="6357940"/>
            <a:ext cx="5541963"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16">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8"/>
        <p:cNvGrpSpPr/>
        <p:nvPr/>
      </p:nvGrpSpPr>
      <p:grpSpPr>
        <a:xfrm>
          <a:off x="0" y="0"/>
          <a:ext cx="0" cy="0"/>
          <a:chOff x="0" y="0"/>
          <a:chExt cx="0" cy="0"/>
        </a:xfrm>
      </p:grpSpPr>
      <p:cxnSp>
        <p:nvCxnSpPr>
          <p:cNvPr id="149" name="Google Shape;149;p33"/>
          <p:cNvCxnSpPr/>
          <p:nvPr/>
        </p:nvCxnSpPr>
        <p:spPr>
          <a:xfrm>
            <a:off x="554040" y="6253164"/>
            <a:ext cx="11083925" cy="0"/>
          </a:xfrm>
          <a:prstGeom prst="straightConnector1">
            <a:avLst/>
          </a:prstGeom>
          <a:noFill/>
          <a:ln w="9525" cap="flat" cmpd="sng">
            <a:solidFill>
              <a:schemeClr val="dk2"/>
            </a:solidFill>
            <a:prstDash val="solid"/>
            <a:round/>
            <a:headEnd type="none" w="sm" len="sm"/>
            <a:tailEnd type="none" w="sm" len="sm"/>
          </a:ln>
        </p:spPr>
      </p:cxnSp>
      <p:cxnSp>
        <p:nvCxnSpPr>
          <p:cNvPr id="150" name="Google Shape;150;p33"/>
          <p:cNvCxnSpPr/>
          <p:nvPr/>
        </p:nvCxnSpPr>
        <p:spPr>
          <a:xfrm>
            <a:off x="554040" y="1143000"/>
            <a:ext cx="11083925" cy="0"/>
          </a:xfrm>
          <a:prstGeom prst="straightConnector1">
            <a:avLst/>
          </a:prstGeom>
          <a:noFill/>
          <a:ln w="9525" cap="flat" cmpd="sng">
            <a:solidFill>
              <a:schemeClr val="dk2"/>
            </a:solidFill>
            <a:prstDash val="solid"/>
            <a:round/>
            <a:headEnd type="none" w="sm" len="sm"/>
            <a:tailEnd type="none" w="sm" len="sm"/>
          </a:ln>
        </p:spPr>
      </p:cxnSp>
      <p:sp>
        <p:nvSpPr>
          <p:cNvPr id="151" name="Google Shape;151;p33"/>
          <p:cNvSpPr txBox="1"/>
          <p:nvPr/>
        </p:nvSpPr>
        <p:spPr>
          <a:xfrm>
            <a:off x="10529891" y="6319840"/>
            <a:ext cx="1108075" cy="403226"/>
          </a:xfrm>
          <a:prstGeom prst="rect">
            <a:avLst/>
          </a:prstGeom>
          <a:noFill/>
          <a:ln>
            <a:noFill/>
          </a:ln>
        </p:spPr>
        <p:txBody>
          <a:bodyPr spcFirstLastPara="1" wrap="square" lIns="83150" tIns="41575" rIns="83150" bIns="41575" anchor="ctr" anchorCtr="0">
            <a:noAutofit/>
          </a:bodyPr>
          <a:lstStyle/>
          <a:p>
            <a:pPr marL="0" marR="0" lvl="0" indent="0" algn="r" rtl="0">
              <a:lnSpc>
                <a:spcPct val="100000"/>
              </a:lnSpc>
              <a:spcBef>
                <a:spcPts val="0"/>
              </a:spcBef>
              <a:spcAft>
                <a:spcPts val="0"/>
              </a:spcAft>
              <a:buClr>
                <a:srgbClr val="898989"/>
              </a:buClr>
              <a:buSzPts val="816"/>
              <a:buFont typeface="Times New Roman"/>
              <a:buNone/>
            </a:pPr>
            <a:fld id="{00000000-1234-1234-1234-123412341234}" type="slidenum">
              <a:rPr lang="en-US" sz="816" b="0" i="0" u="none" strike="noStrike" cap="none">
                <a:solidFill>
                  <a:srgbClr val="898989"/>
                </a:solidFill>
                <a:latin typeface="Times New Roman"/>
                <a:ea typeface="Times New Roman"/>
                <a:cs typeface="Times New Roman"/>
                <a:sym typeface="Times New Roman"/>
              </a:rPr>
              <a:t>‹#›</a:t>
            </a:fld>
            <a:endParaRPr sz="816" b="0" i="0" u="none" strike="noStrike" cap="none" dirty="0">
              <a:solidFill>
                <a:srgbClr val="898989"/>
              </a:solidFill>
              <a:latin typeface="Times New Roman"/>
              <a:ea typeface="Times New Roman"/>
              <a:cs typeface="Times New Roman"/>
              <a:sym typeface="Times New Roman"/>
            </a:endParaRPr>
          </a:p>
        </p:txBody>
      </p:sp>
      <p:pic>
        <p:nvPicPr>
          <p:cNvPr id="152" name="Google Shape;152;p33" descr="C:\Users\user\Desktop\logo.jpg"/>
          <p:cNvPicPr preferRelativeResize="0"/>
          <p:nvPr/>
        </p:nvPicPr>
        <p:blipFill rotWithShape="1">
          <a:blip r:embed="rId2">
            <a:alphaModFix/>
          </a:blip>
          <a:srcRect l="30435" t="22223" r="6624" b="11966"/>
          <a:stretch/>
        </p:blipFill>
        <p:spPr>
          <a:xfrm>
            <a:off x="554039" y="182565"/>
            <a:ext cx="2216151" cy="825499"/>
          </a:xfrm>
          <a:prstGeom prst="rect">
            <a:avLst/>
          </a:prstGeom>
          <a:noFill/>
          <a:ln>
            <a:noFill/>
          </a:ln>
        </p:spPr>
      </p:pic>
      <p:sp>
        <p:nvSpPr>
          <p:cNvPr id="153" name="Google Shape;153;p33"/>
          <p:cNvSpPr txBox="1">
            <a:spLocks noGrp="1"/>
          </p:cNvSpPr>
          <p:nvPr>
            <p:ph type="subTitle" idx="1"/>
          </p:nvPr>
        </p:nvSpPr>
        <p:spPr>
          <a:xfrm>
            <a:off x="2811099" y="268945"/>
            <a:ext cx="8866911" cy="806823"/>
          </a:xfrm>
          <a:prstGeom prst="rect">
            <a:avLst/>
          </a:prstGeom>
          <a:noFill/>
          <a:ln>
            <a:noFill/>
          </a:ln>
        </p:spPr>
        <p:txBody>
          <a:bodyPr spcFirstLastPara="1" wrap="square" lIns="91425" tIns="45700" rIns="91425" bIns="45700" anchor="b" anchorCtr="0">
            <a:noAutofit/>
          </a:bodyPr>
          <a:lstStyle>
            <a:lvl1pPr lvl="0" algn="r" rtl="1">
              <a:spcBef>
                <a:spcPts val="408"/>
              </a:spcBef>
              <a:spcAft>
                <a:spcPts val="0"/>
              </a:spcAft>
              <a:buClr>
                <a:schemeClr val="dk1"/>
              </a:buClr>
              <a:buSzPts val="2040"/>
              <a:buNone/>
              <a:defRPr sz="2040" i="1">
                <a:solidFill>
                  <a:schemeClr val="dk1"/>
                </a:solidFill>
                <a:latin typeface="Simplified Arabic"/>
                <a:ea typeface="Simplified Arabic"/>
                <a:cs typeface="Simplified Arabic"/>
                <a:sym typeface="Simplified Arabic"/>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54" name="Google Shape;154;p33"/>
          <p:cNvSpPr txBox="1">
            <a:spLocks noGrp="1"/>
          </p:cNvSpPr>
          <p:nvPr>
            <p:ph type="body" idx="2"/>
          </p:nvPr>
        </p:nvSpPr>
        <p:spPr>
          <a:xfrm>
            <a:off x="554188" y="1206505"/>
            <a:ext cx="11083637" cy="639763"/>
          </a:xfrm>
          <a:prstGeom prst="rect">
            <a:avLst/>
          </a:prstGeom>
          <a:noFill/>
          <a:ln>
            <a:noFill/>
          </a:ln>
        </p:spPr>
        <p:txBody>
          <a:bodyPr spcFirstLastPara="1" wrap="square" lIns="91425" tIns="45700" rIns="91425" bIns="45700" anchor="t" anchorCtr="0">
            <a:normAutofit/>
          </a:bodyPr>
          <a:lstStyle>
            <a:lvl1pPr marL="457200" lvl="0" indent="-228600" algn="just">
              <a:spcBef>
                <a:spcPts val="294"/>
              </a:spcBef>
              <a:spcAft>
                <a:spcPts val="0"/>
              </a:spcAft>
              <a:buClr>
                <a:srgbClr val="002060"/>
              </a:buClr>
              <a:buSzPts val="1469"/>
              <a:buNone/>
              <a:defRPr sz="1469" b="1" i="1">
                <a:solidFill>
                  <a:srgbClr val="002060"/>
                </a:solidFill>
                <a:latin typeface="Times New Roman"/>
                <a:ea typeface="Times New Roman"/>
                <a:cs typeface="Times New Roman"/>
                <a:sym typeface="Times New Roman"/>
              </a:defRPr>
            </a:lvl1pPr>
            <a:lvl2pPr marL="914400" lvl="1" indent="-228600" algn="l">
              <a:spcBef>
                <a:spcPts val="359"/>
              </a:spcBef>
              <a:spcAft>
                <a:spcPts val="0"/>
              </a:spcAft>
              <a:buClr>
                <a:schemeClr val="dk1"/>
              </a:buClr>
              <a:buSzPts val="1796"/>
              <a:buNone/>
              <a:defRPr sz="1795" b="1"/>
            </a:lvl2pPr>
            <a:lvl3pPr marL="1371600" lvl="2" indent="-228600" algn="l">
              <a:spcBef>
                <a:spcPts val="326"/>
              </a:spcBef>
              <a:spcAft>
                <a:spcPts val="0"/>
              </a:spcAft>
              <a:buClr>
                <a:schemeClr val="dk1"/>
              </a:buClr>
              <a:buSzPts val="1632"/>
              <a:buNone/>
              <a:defRPr sz="1632" b="1"/>
            </a:lvl3pPr>
            <a:lvl4pPr marL="1828800" lvl="3" indent="-228600" algn="l">
              <a:spcBef>
                <a:spcPts val="294"/>
              </a:spcBef>
              <a:spcAft>
                <a:spcPts val="0"/>
              </a:spcAft>
              <a:buClr>
                <a:schemeClr val="dk1"/>
              </a:buClr>
              <a:buSzPts val="1469"/>
              <a:buNone/>
              <a:defRPr sz="1469" b="1"/>
            </a:lvl4pPr>
            <a:lvl5pPr marL="2286000" lvl="4" indent="-228600" algn="l">
              <a:spcBef>
                <a:spcPts val="294"/>
              </a:spcBef>
              <a:spcAft>
                <a:spcPts val="0"/>
              </a:spcAft>
              <a:buClr>
                <a:schemeClr val="dk1"/>
              </a:buClr>
              <a:buSzPts val="1469"/>
              <a:buNone/>
              <a:defRPr sz="1469" b="1"/>
            </a:lvl5pPr>
            <a:lvl6pPr marL="2743200" lvl="5" indent="-228600" algn="l">
              <a:spcBef>
                <a:spcPts val="294"/>
              </a:spcBef>
              <a:spcAft>
                <a:spcPts val="0"/>
              </a:spcAft>
              <a:buClr>
                <a:schemeClr val="dk1"/>
              </a:buClr>
              <a:buSzPts val="1469"/>
              <a:buNone/>
              <a:defRPr sz="1469" b="1"/>
            </a:lvl6pPr>
            <a:lvl7pPr marL="3200400" lvl="6" indent="-228600" algn="l">
              <a:spcBef>
                <a:spcPts val="294"/>
              </a:spcBef>
              <a:spcAft>
                <a:spcPts val="0"/>
              </a:spcAft>
              <a:buClr>
                <a:schemeClr val="dk1"/>
              </a:buClr>
              <a:buSzPts val="1469"/>
              <a:buNone/>
              <a:defRPr sz="1469" b="1"/>
            </a:lvl7pPr>
            <a:lvl8pPr marL="3657600" lvl="7" indent="-228600" algn="l">
              <a:spcBef>
                <a:spcPts val="294"/>
              </a:spcBef>
              <a:spcAft>
                <a:spcPts val="0"/>
              </a:spcAft>
              <a:buClr>
                <a:schemeClr val="dk1"/>
              </a:buClr>
              <a:buSzPts val="1469"/>
              <a:buNone/>
              <a:defRPr sz="1469" b="1"/>
            </a:lvl8pPr>
            <a:lvl9pPr marL="4114800" lvl="8" indent="-228600" algn="l">
              <a:spcBef>
                <a:spcPts val="294"/>
              </a:spcBef>
              <a:spcAft>
                <a:spcPts val="0"/>
              </a:spcAft>
              <a:buClr>
                <a:schemeClr val="dk1"/>
              </a:buClr>
              <a:buSzPts val="1469"/>
              <a:buNone/>
              <a:defRPr sz="1469" b="1"/>
            </a:lvl9pPr>
          </a:lstStyle>
          <a:p>
            <a:endParaRPr/>
          </a:p>
        </p:txBody>
      </p:sp>
      <p:sp>
        <p:nvSpPr>
          <p:cNvPr id="155" name="Google Shape;155;p33"/>
          <p:cNvSpPr txBox="1">
            <a:spLocks noGrp="1"/>
          </p:cNvSpPr>
          <p:nvPr>
            <p:ph type="body" idx="3"/>
          </p:nvPr>
        </p:nvSpPr>
        <p:spPr>
          <a:xfrm>
            <a:off x="554194" y="2032002"/>
            <a:ext cx="5357091" cy="4086414"/>
          </a:xfrm>
          <a:prstGeom prst="rect">
            <a:avLst/>
          </a:prstGeom>
          <a:noFill/>
          <a:ln>
            <a:noFill/>
          </a:ln>
        </p:spPr>
        <p:txBody>
          <a:bodyPr spcFirstLastPara="1" wrap="square" lIns="91425" tIns="45700" rIns="91425" bIns="45700" anchor="t" anchorCtr="0">
            <a:normAutofit/>
          </a:bodyPr>
          <a:lstStyle>
            <a:lvl1pPr marL="457200" lvl="0" indent="-228600" algn="just">
              <a:spcBef>
                <a:spcPts val="0"/>
              </a:spcBef>
              <a:spcAft>
                <a:spcPts val="0"/>
              </a:spcAft>
              <a:buClr>
                <a:schemeClr val="dk1"/>
              </a:buClr>
              <a:buSzPts val="979"/>
              <a:buNone/>
              <a:defRPr sz="979" b="0">
                <a:latin typeface="Times New Roman"/>
                <a:ea typeface="Times New Roman"/>
                <a:cs typeface="Times New Roman"/>
                <a:sym typeface="Times New Roman"/>
              </a:defRPr>
            </a:lvl1pPr>
            <a:lvl2pPr marL="914400" lvl="1" indent="-228600" algn="l">
              <a:spcBef>
                <a:spcPts val="490"/>
              </a:spcBef>
              <a:spcAft>
                <a:spcPts val="0"/>
              </a:spcAft>
              <a:buClr>
                <a:schemeClr val="dk1"/>
              </a:buClr>
              <a:buSzPts val="1796"/>
              <a:buNone/>
              <a:defRPr sz="1795" b="1"/>
            </a:lvl2pPr>
            <a:lvl3pPr marL="1371600" lvl="2" indent="-228600" algn="l">
              <a:spcBef>
                <a:spcPts val="326"/>
              </a:spcBef>
              <a:spcAft>
                <a:spcPts val="0"/>
              </a:spcAft>
              <a:buClr>
                <a:schemeClr val="dk1"/>
              </a:buClr>
              <a:buSzPts val="1632"/>
              <a:buNone/>
              <a:defRPr sz="1632" b="1"/>
            </a:lvl3pPr>
            <a:lvl4pPr marL="1828800" lvl="3" indent="-228600" algn="l">
              <a:spcBef>
                <a:spcPts val="294"/>
              </a:spcBef>
              <a:spcAft>
                <a:spcPts val="0"/>
              </a:spcAft>
              <a:buClr>
                <a:schemeClr val="dk1"/>
              </a:buClr>
              <a:buSzPts val="1469"/>
              <a:buNone/>
              <a:defRPr sz="1469" b="1"/>
            </a:lvl4pPr>
            <a:lvl5pPr marL="2286000" lvl="4" indent="-228600" algn="l">
              <a:spcBef>
                <a:spcPts val="294"/>
              </a:spcBef>
              <a:spcAft>
                <a:spcPts val="0"/>
              </a:spcAft>
              <a:buClr>
                <a:schemeClr val="dk1"/>
              </a:buClr>
              <a:buSzPts val="1469"/>
              <a:buNone/>
              <a:defRPr sz="1469" b="1"/>
            </a:lvl5pPr>
            <a:lvl6pPr marL="2743200" lvl="5" indent="-228600" algn="l">
              <a:spcBef>
                <a:spcPts val="294"/>
              </a:spcBef>
              <a:spcAft>
                <a:spcPts val="0"/>
              </a:spcAft>
              <a:buClr>
                <a:schemeClr val="dk1"/>
              </a:buClr>
              <a:buSzPts val="1469"/>
              <a:buNone/>
              <a:defRPr sz="1469" b="1"/>
            </a:lvl6pPr>
            <a:lvl7pPr marL="3200400" lvl="6" indent="-228600" algn="l">
              <a:spcBef>
                <a:spcPts val="294"/>
              </a:spcBef>
              <a:spcAft>
                <a:spcPts val="0"/>
              </a:spcAft>
              <a:buClr>
                <a:schemeClr val="dk1"/>
              </a:buClr>
              <a:buSzPts val="1469"/>
              <a:buNone/>
              <a:defRPr sz="1469" b="1"/>
            </a:lvl7pPr>
            <a:lvl8pPr marL="3657600" lvl="7" indent="-228600" algn="l">
              <a:spcBef>
                <a:spcPts val="294"/>
              </a:spcBef>
              <a:spcAft>
                <a:spcPts val="0"/>
              </a:spcAft>
              <a:buClr>
                <a:schemeClr val="dk1"/>
              </a:buClr>
              <a:buSzPts val="1469"/>
              <a:buNone/>
              <a:defRPr sz="1469" b="1"/>
            </a:lvl8pPr>
            <a:lvl9pPr marL="4114800" lvl="8" indent="-228600" algn="l">
              <a:spcBef>
                <a:spcPts val="294"/>
              </a:spcBef>
              <a:spcAft>
                <a:spcPts val="0"/>
              </a:spcAft>
              <a:buClr>
                <a:schemeClr val="dk1"/>
              </a:buClr>
              <a:buSzPts val="1469"/>
              <a:buNone/>
              <a:defRPr sz="1469" b="1"/>
            </a:lvl9pPr>
          </a:lstStyle>
          <a:p>
            <a:endParaRPr/>
          </a:p>
        </p:txBody>
      </p:sp>
      <p:sp>
        <p:nvSpPr>
          <p:cNvPr id="156" name="Google Shape;156;p33"/>
          <p:cNvSpPr txBox="1">
            <a:spLocks noGrp="1"/>
          </p:cNvSpPr>
          <p:nvPr>
            <p:ph type="body" idx="4"/>
          </p:nvPr>
        </p:nvSpPr>
        <p:spPr>
          <a:xfrm>
            <a:off x="6280743" y="2032002"/>
            <a:ext cx="5357091" cy="4086414"/>
          </a:xfrm>
          <a:prstGeom prst="rect">
            <a:avLst/>
          </a:prstGeom>
          <a:noFill/>
          <a:ln>
            <a:noFill/>
          </a:ln>
        </p:spPr>
        <p:txBody>
          <a:bodyPr spcFirstLastPara="1" wrap="square" lIns="91425" tIns="45700" rIns="91425" bIns="45700" anchor="t" anchorCtr="0">
            <a:normAutofit/>
          </a:bodyPr>
          <a:lstStyle>
            <a:lvl1pPr marL="457200" lvl="0" indent="-228600" algn="just">
              <a:spcBef>
                <a:spcPts val="0"/>
              </a:spcBef>
              <a:spcAft>
                <a:spcPts val="0"/>
              </a:spcAft>
              <a:buClr>
                <a:schemeClr val="dk1"/>
              </a:buClr>
              <a:buSzPts val="979"/>
              <a:buNone/>
              <a:defRPr sz="979" b="0">
                <a:latin typeface="Times New Roman"/>
                <a:ea typeface="Times New Roman"/>
                <a:cs typeface="Times New Roman"/>
                <a:sym typeface="Times New Roman"/>
              </a:defRPr>
            </a:lvl1pPr>
            <a:lvl2pPr marL="914400" lvl="1" indent="-228600" algn="l">
              <a:spcBef>
                <a:spcPts val="490"/>
              </a:spcBef>
              <a:spcAft>
                <a:spcPts val="0"/>
              </a:spcAft>
              <a:buClr>
                <a:schemeClr val="dk1"/>
              </a:buClr>
              <a:buSzPts val="1796"/>
              <a:buNone/>
              <a:defRPr sz="1795" b="1"/>
            </a:lvl2pPr>
            <a:lvl3pPr marL="1371600" lvl="2" indent="-228600" algn="l">
              <a:spcBef>
                <a:spcPts val="326"/>
              </a:spcBef>
              <a:spcAft>
                <a:spcPts val="0"/>
              </a:spcAft>
              <a:buClr>
                <a:schemeClr val="dk1"/>
              </a:buClr>
              <a:buSzPts val="1632"/>
              <a:buNone/>
              <a:defRPr sz="1632" b="1"/>
            </a:lvl3pPr>
            <a:lvl4pPr marL="1828800" lvl="3" indent="-228600" algn="l">
              <a:spcBef>
                <a:spcPts val="294"/>
              </a:spcBef>
              <a:spcAft>
                <a:spcPts val="0"/>
              </a:spcAft>
              <a:buClr>
                <a:schemeClr val="dk1"/>
              </a:buClr>
              <a:buSzPts val="1469"/>
              <a:buNone/>
              <a:defRPr sz="1469" b="1"/>
            </a:lvl4pPr>
            <a:lvl5pPr marL="2286000" lvl="4" indent="-228600" algn="l">
              <a:spcBef>
                <a:spcPts val="294"/>
              </a:spcBef>
              <a:spcAft>
                <a:spcPts val="0"/>
              </a:spcAft>
              <a:buClr>
                <a:schemeClr val="dk1"/>
              </a:buClr>
              <a:buSzPts val="1469"/>
              <a:buNone/>
              <a:defRPr sz="1469" b="1"/>
            </a:lvl5pPr>
            <a:lvl6pPr marL="2743200" lvl="5" indent="-228600" algn="l">
              <a:spcBef>
                <a:spcPts val="294"/>
              </a:spcBef>
              <a:spcAft>
                <a:spcPts val="0"/>
              </a:spcAft>
              <a:buClr>
                <a:schemeClr val="dk1"/>
              </a:buClr>
              <a:buSzPts val="1469"/>
              <a:buNone/>
              <a:defRPr sz="1469" b="1"/>
            </a:lvl6pPr>
            <a:lvl7pPr marL="3200400" lvl="6" indent="-228600" algn="l">
              <a:spcBef>
                <a:spcPts val="294"/>
              </a:spcBef>
              <a:spcAft>
                <a:spcPts val="0"/>
              </a:spcAft>
              <a:buClr>
                <a:schemeClr val="dk1"/>
              </a:buClr>
              <a:buSzPts val="1469"/>
              <a:buNone/>
              <a:defRPr sz="1469" b="1"/>
            </a:lvl7pPr>
            <a:lvl8pPr marL="3657600" lvl="7" indent="-228600" algn="l">
              <a:spcBef>
                <a:spcPts val="294"/>
              </a:spcBef>
              <a:spcAft>
                <a:spcPts val="0"/>
              </a:spcAft>
              <a:buClr>
                <a:schemeClr val="dk1"/>
              </a:buClr>
              <a:buSzPts val="1469"/>
              <a:buNone/>
              <a:defRPr sz="1469" b="1"/>
            </a:lvl8pPr>
            <a:lvl9pPr marL="4114800" lvl="8" indent="-228600" algn="l">
              <a:spcBef>
                <a:spcPts val="294"/>
              </a:spcBef>
              <a:spcAft>
                <a:spcPts val="0"/>
              </a:spcAft>
              <a:buClr>
                <a:schemeClr val="dk1"/>
              </a:buClr>
              <a:buSzPts val="1469"/>
              <a:buNone/>
              <a:defRPr sz="1469" b="1"/>
            </a:lvl9pPr>
          </a:lstStyle>
          <a:p>
            <a:endParaRPr/>
          </a:p>
        </p:txBody>
      </p:sp>
      <p:sp>
        <p:nvSpPr>
          <p:cNvPr id="157" name="Google Shape;157;p33"/>
          <p:cNvSpPr txBox="1">
            <a:spLocks noGrp="1"/>
          </p:cNvSpPr>
          <p:nvPr>
            <p:ph type="ftr" idx="11"/>
          </p:nvPr>
        </p:nvSpPr>
        <p:spPr>
          <a:xfrm>
            <a:off x="554038" y="6357940"/>
            <a:ext cx="5541963"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16">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158"/>
        <p:cNvGrpSpPr/>
        <p:nvPr/>
      </p:nvGrpSpPr>
      <p:grpSpPr>
        <a:xfrm>
          <a:off x="0" y="0"/>
          <a:ext cx="0" cy="0"/>
          <a:chOff x="0" y="0"/>
          <a:chExt cx="0" cy="0"/>
        </a:xfrm>
      </p:grpSpPr>
      <p:cxnSp>
        <p:nvCxnSpPr>
          <p:cNvPr id="159" name="Google Shape;159;p34"/>
          <p:cNvCxnSpPr/>
          <p:nvPr/>
        </p:nvCxnSpPr>
        <p:spPr>
          <a:xfrm>
            <a:off x="554040" y="6253164"/>
            <a:ext cx="11083925" cy="0"/>
          </a:xfrm>
          <a:prstGeom prst="straightConnector1">
            <a:avLst/>
          </a:prstGeom>
          <a:noFill/>
          <a:ln w="9525" cap="flat" cmpd="sng">
            <a:solidFill>
              <a:schemeClr val="dk2"/>
            </a:solidFill>
            <a:prstDash val="solid"/>
            <a:round/>
            <a:headEnd type="none" w="sm" len="sm"/>
            <a:tailEnd type="none" w="sm" len="sm"/>
          </a:ln>
        </p:spPr>
      </p:cxnSp>
      <p:cxnSp>
        <p:nvCxnSpPr>
          <p:cNvPr id="160" name="Google Shape;160;p34"/>
          <p:cNvCxnSpPr/>
          <p:nvPr/>
        </p:nvCxnSpPr>
        <p:spPr>
          <a:xfrm>
            <a:off x="554040" y="1143000"/>
            <a:ext cx="11083925" cy="0"/>
          </a:xfrm>
          <a:prstGeom prst="straightConnector1">
            <a:avLst/>
          </a:prstGeom>
          <a:noFill/>
          <a:ln w="9525" cap="flat" cmpd="sng">
            <a:solidFill>
              <a:schemeClr val="dk2"/>
            </a:solidFill>
            <a:prstDash val="solid"/>
            <a:round/>
            <a:headEnd type="none" w="sm" len="sm"/>
            <a:tailEnd type="none" w="sm" len="sm"/>
          </a:ln>
        </p:spPr>
      </p:cxnSp>
      <p:sp>
        <p:nvSpPr>
          <p:cNvPr id="161" name="Google Shape;161;p34"/>
          <p:cNvSpPr txBox="1"/>
          <p:nvPr/>
        </p:nvSpPr>
        <p:spPr>
          <a:xfrm>
            <a:off x="10529891" y="6319840"/>
            <a:ext cx="1108075" cy="403226"/>
          </a:xfrm>
          <a:prstGeom prst="rect">
            <a:avLst/>
          </a:prstGeom>
          <a:noFill/>
          <a:ln>
            <a:noFill/>
          </a:ln>
        </p:spPr>
        <p:txBody>
          <a:bodyPr spcFirstLastPara="1" wrap="square" lIns="83150" tIns="41575" rIns="83150" bIns="41575" anchor="ctr" anchorCtr="0">
            <a:noAutofit/>
          </a:bodyPr>
          <a:lstStyle/>
          <a:p>
            <a:pPr marL="0" marR="0" lvl="0" indent="0" algn="r" rtl="0">
              <a:lnSpc>
                <a:spcPct val="100000"/>
              </a:lnSpc>
              <a:spcBef>
                <a:spcPts val="0"/>
              </a:spcBef>
              <a:spcAft>
                <a:spcPts val="0"/>
              </a:spcAft>
              <a:buClr>
                <a:srgbClr val="898989"/>
              </a:buClr>
              <a:buSzPts val="816"/>
              <a:buFont typeface="Times New Roman"/>
              <a:buNone/>
            </a:pPr>
            <a:fld id="{00000000-1234-1234-1234-123412341234}" type="slidenum">
              <a:rPr lang="en-US" sz="816" b="0" i="0" u="none" strike="noStrike" cap="none">
                <a:solidFill>
                  <a:srgbClr val="898989"/>
                </a:solidFill>
                <a:latin typeface="Times New Roman"/>
                <a:ea typeface="Times New Roman"/>
                <a:cs typeface="Times New Roman"/>
                <a:sym typeface="Times New Roman"/>
              </a:rPr>
              <a:t>‹#›</a:t>
            </a:fld>
            <a:endParaRPr sz="816" b="0" i="0" u="none" strike="noStrike" cap="none" dirty="0">
              <a:solidFill>
                <a:srgbClr val="898989"/>
              </a:solidFill>
              <a:latin typeface="Times New Roman"/>
              <a:ea typeface="Times New Roman"/>
              <a:cs typeface="Times New Roman"/>
              <a:sym typeface="Times New Roman"/>
            </a:endParaRPr>
          </a:p>
        </p:txBody>
      </p:sp>
      <p:pic>
        <p:nvPicPr>
          <p:cNvPr id="162" name="Google Shape;162;p34" descr="C:\Users\user\Desktop\logo.jpg"/>
          <p:cNvPicPr preferRelativeResize="0"/>
          <p:nvPr/>
        </p:nvPicPr>
        <p:blipFill rotWithShape="1">
          <a:blip r:embed="rId2">
            <a:alphaModFix/>
          </a:blip>
          <a:srcRect l="30435" t="22223" r="6624" b="11966"/>
          <a:stretch/>
        </p:blipFill>
        <p:spPr>
          <a:xfrm>
            <a:off x="9513890" y="190502"/>
            <a:ext cx="2216151" cy="825499"/>
          </a:xfrm>
          <a:prstGeom prst="rect">
            <a:avLst/>
          </a:prstGeom>
          <a:noFill/>
          <a:ln>
            <a:noFill/>
          </a:ln>
        </p:spPr>
      </p:pic>
      <p:sp>
        <p:nvSpPr>
          <p:cNvPr id="163" name="Google Shape;163;p34"/>
          <p:cNvSpPr txBox="1">
            <a:spLocks noGrp="1"/>
          </p:cNvSpPr>
          <p:nvPr>
            <p:ph type="subTitle" idx="1"/>
          </p:nvPr>
        </p:nvSpPr>
        <p:spPr>
          <a:xfrm>
            <a:off x="554197" y="201710"/>
            <a:ext cx="8866911" cy="806823"/>
          </a:xfrm>
          <a:prstGeom prst="rect">
            <a:avLst/>
          </a:prstGeom>
          <a:noFill/>
          <a:ln>
            <a:noFill/>
          </a:ln>
        </p:spPr>
        <p:txBody>
          <a:bodyPr spcFirstLastPara="1" wrap="square" lIns="91425" tIns="45700" rIns="91425" bIns="45700" anchor="b" anchorCtr="0">
            <a:noAutofit/>
          </a:bodyPr>
          <a:lstStyle>
            <a:lvl1pPr lvl="0" algn="just">
              <a:spcBef>
                <a:spcPts val="408"/>
              </a:spcBef>
              <a:spcAft>
                <a:spcPts val="0"/>
              </a:spcAft>
              <a:buClr>
                <a:schemeClr val="dk1"/>
              </a:buClr>
              <a:buSzPts val="2040"/>
              <a:buNone/>
              <a:defRPr sz="2040" i="1">
                <a:solidFill>
                  <a:schemeClr val="dk1"/>
                </a:solidFill>
                <a:latin typeface="Times New Roman"/>
                <a:ea typeface="Times New Roman"/>
                <a:cs typeface="Times New Roman"/>
                <a:sym typeface="Times New Roman"/>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64" name="Google Shape;164;p34"/>
          <p:cNvSpPr txBox="1">
            <a:spLocks noGrp="1"/>
          </p:cNvSpPr>
          <p:nvPr>
            <p:ph type="body" idx="2"/>
          </p:nvPr>
        </p:nvSpPr>
        <p:spPr>
          <a:xfrm>
            <a:off x="554188" y="1206505"/>
            <a:ext cx="11083637" cy="639763"/>
          </a:xfrm>
          <a:prstGeom prst="rect">
            <a:avLst/>
          </a:prstGeom>
          <a:noFill/>
          <a:ln>
            <a:noFill/>
          </a:ln>
        </p:spPr>
        <p:txBody>
          <a:bodyPr spcFirstLastPara="1" wrap="square" lIns="91425" tIns="45700" rIns="91425" bIns="45700" anchor="t" anchorCtr="0">
            <a:normAutofit/>
          </a:bodyPr>
          <a:lstStyle>
            <a:lvl1pPr marL="457200" lvl="0" indent="-228600" algn="just">
              <a:spcBef>
                <a:spcPts val="294"/>
              </a:spcBef>
              <a:spcAft>
                <a:spcPts val="0"/>
              </a:spcAft>
              <a:buClr>
                <a:srgbClr val="002060"/>
              </a:buClr>
              <a:buSzPts val="1469"/>
              <a:buNone/>
              <a:defRPr sz="1469" b="1" i="1">
                <a:solidFill>
                  <a:srgbClr val="002060"/>
                </a:solidFill>
                <a:latin typeface="Times New Roman"/>
                <a:ea typeface="Times New Roman"/>
                <a:cs typeface="Times New Roman"/>
                <a:sym typeface="Times New Roman"/>
              </a:defRPr>
            </a:lvl1pPr>
            <a:lvl2pPr marL="914400" lvl="1" indent="-228600" algn="l">
              <a:spcBef>
                <a:spcPts val="359"/>
              </a:spcBef>
              <a:spcAft>
                <a:spcPts val="0"/>
              </a:spcAft>
              <a:buClr>
                <a:schemeClr val="dk1"/>
              </a:buClr>
              <a:buSzPts val="1796"/>
              <a:buNone/>
              <a:defRPr sz="1795" b="1"/>
            </a:lvl2pPr>
            <a:lvl3pPr marL="1371600" lvl="2" indent="-228600" algn="l">
              <a:spcBef>
                <a:spcPts val="326"/>
              </a:spcBef>
              <a:spcAft>
                <a:spcPts val="0"/>
              </a:spcAft>
              <a:buClr>
                <a:schemeClr val="dk1"/>
              </a:buClr>
              <a:buSzPts val="1632"/>
              <a:buNone/>
              <a:defRPr sz="1632" b="1"/>
            </a:lvl3pPr>
            <a:lvl4pPr marL="1828800" lvl="3" indent="-228600" algn="l">
              <a:spcBef>
                <a:spcPts val="294"/>
              </a:spcBef>
              <a:spcAft>
                <a:spcPts val="0"/>
              </a:spcAft>
              <a:buClr>
                <a:schemeClr val="dk1"/>
              </a:buClr>
              <a:buSzPts val="1469"/>
              <a:buNone/>
              <a:defRPr sz="1469" b="1"/>
            </a:lvl4pPr>
            <a:lvl5pPr marL="2286000" lvl="4" indent="-228600" algn="l">
              <a:spcBef>
                <a:spcPts val="294"/>
              </a:spcBef>
              <a:spcAft>
                <a:spcPts val="0"/>
              </a:spcAft>
              <a:buClr>
                <a:schemeClr val="dk1"/>
              </a:buClr>
              <a:buSzPts val="1469"/>
              <a:buNone/>
              <a:defRPr sz="1469" b="1"/>
            </a:lvl5pPr>
            <a:lvl6pPr marL="2743200" lvl="5" indent="-228600" algn="l">
              <a:spcBef>
                <a:spcPts val="294"/>
              </a:spcBef>
              <a:spcAft>
                <a:spcPts val="0"/>
              </a:spcAft>
              <a:buClr>
                <a:schemeClr val="dk1"/>
              </a:buClr>
              <a:buSzPts val="1469"/>
              <a:buNone/>
              <a:defRPr sz="1469" b="1"/>
            </a:lvl6pPr>
            <a:lvl7pPr marL="3200400" lvl="6" indent="-228600" algn="l">
              <a:spcBef>
                <a:spcPts val="294"/>
              </a:spcBef>
              <a:spcAft>
                <a:spcPts val="0"/>
              </a:spcAft>
              <a:buClr>
                <a:schemeClr val="dk1"/>
              </a:buClr>
              <a:buSzPts val="1469"/>
              <a:buNone/>
              <a:defRPr sz="1469" b="1"/>
            </a:lvl7pPr>
            <a:lvl8pPr marL="3657600" lvl="7" indent="-228600" algn="l">
              <a:spcBef>
                <a:spcPts val="294"/>
              </a:spcBef>
              <a:spcAft>
                <a:spcPts val="0"/>
              </a:spcAft>
              <a:buClr>
                <a:schemeClr val="dk1"/>
              </a:buClr>
              <a:buSzPts val="1469"/>
              <a:buNone/>
              <a:defRPr sz="1469" b="1"/>
            </a:lvl8pPr>
            <a:lvl9pPr marL="4114800" lvl="8" indent="-228600" algn="l">
              <a:spcBef>
                <a:spcPts val="294"/>
              </a:spcBef>
              <a:spcAft>
                <a:spcPts val="0"/>
              </a:spcAft>
              <a:buClr>
                <a:schemeClr val="dk1"/>
              </a:buClr>
              <a:buSzPts val="1469"/>
              <a:buNone/>
              <a:defRPr sz="1469" b="1"/>
            </a:lvl9pPr>
          </a:lstStyle>
          <a:p>
            <a:endParaRPr/>
          </a:p>
        </p:txBody>
      </p:sp>
      <p:sp>
        <p:nvSpPr>
          <p:cNvPr id="165" name="Google Shape;165;p34"/>
          <p:cNvSpPr txBox="1">
            <a:spLocks noGrp="1"/>
          </p:cNvSpPr>
          <p:nvPr>
            <p:ph type="body" idx="3"/>
          </p:nvPr>
        </p:nvSpPr>
        <p:spPr>
          <a:xfrm>
            <a:off x="554194" y="2032002"/>
            <a:ext cx="5357091" cy="4086414"/>
          </a:xfrm>
          <a:prstGeom prst="rect">
            <a:avLst/>
          </a:prstGeom>
          <a:noFill/>
          <a:ln>
            <a:noFill/>
          </a:ln>
        </p:spPr>
        <p:txBody>
          <a:bodyPr spcFirstLastPara="1" wrap="square" lIns="91425" tIns="45700" rIns="91425" bIns="45700" anchor="t" anchorCtr="0">
            <a:normAutofit/>
          </a:bodyPr>
          <a:lstStyle>
            <a:lvl1pPr marL="457200" lvl="0" indent="-228600" algn="just">
              <a:spcBef>
                <a:spcPts val="0"/>
              </a:spcBef>
              <a:spcAft>
                <a:spcPts val="0"/>
              </a:spcAft>
              <a:buClr>
                <a:schemeClr val="dk1"/>
              </a:buClr>
              <a:buSzPts val="979"/>
              <a:buNone/>
              <a:defRPr sz="979" b="0">
                <a:latin typeface="Times New Roman"/>
                <a:ea typeface="Times New Roman"/>
                <a:cs typeface="Times New Roman"/>
                <a:sym typeface="Times New Roman"/>
              </a:defRPr>
            </a:lvl1pPr>
            <a:lvl2pPr marL="914400" lvl="1" indent="-228600" algn="l">
              <a:spcBef>
                <a:spcPts val="490"/>
              </a:spcBef>
              <a:spcAft>
                <a:spcPts val="0"/>
              </a:spcAft>
              <a:buClr>
                <a:schemeClr val="dk1"/>
              </a:buClr>
              <a:buSzPts val="1796"/>
              <a:buNone/>
              <a:defRPr sz="1795" b="1"/>
            </a:lvl2pPr>
            <a:lvl3pPr marL="1371600" lvl="2" indent="-228600" algn="l">
              <a:spcBef>
                <a:spcPts val="326"/>
              </a:spcBef>
              <a:spcAft>
                <a:spcPts val="0"/>
              </a:spcAft>
              <a:buClr>
                <a:schemeClr val="dk1"/>
              </a:buClr>
              <a:buSzPts val="1632"/>
              <a:buNone/>
              <a:defRPr sz="1632" b="1"/>
            </a:lvl3pPr>
            <a:lvl4pPr marL="1828800" lvl="3" indent="-228600" algn="l">
              <a:spcBef>
                <a:spcPts val="294"/>
              </a:spcBef>
              <a:spcAft>
                <a:spcPts val="0"/>
              </a:spcAft>
              <a:buClr>
                <a:schemeClr val="dk1"/>
              </a:buClr>
              <a:buSzPts val="1469"/>
              <a:buNone/>
              <a:defRPr sz="1469" b="1"/>
            </a:lvl4pPr>
            <a:lvl5pPr marL="2286000" lvl="4" indent="-228600" algn="l">
              <a:spcBef>
                <a:spcPts val="294"/>
              </a:spcBef>
              <a:spcAft>
                <a:spcPts val="0"/>
              </a:spcAft>
              <a:buClr>
                <a:schemeClr val="dk1"/>
              </a:buClr>
              <a:buSzPts val="1469"/>
              <a:buNone/>
              <a:defRPr sz="1469" b="1"/>
            </a:lvl5pPr>
            <a:lvl6pPr marL="2743200" lvl="5" indent="-228600" algn="l">
              <a:spcBef>
                <a:spcPts val="294"/>
              </a:spcBef>
              <a:spcAft>
                <a:spcPts val="0"/>
              </a:spcAft>
              <a:buClr>
                <a:schemeClr val="dk1"/>
              </a:buClr>
              <a:buSzPts val="1469"/>
              <a:buNone/>
              <a:defRPr sz="1469" b="1"/>
            </a:lvl6pPr>
            <a:lvl7pPr marL="3200400" lvl="6" indent="-228600" algn="l">
              <a:spcBef>
                <a:spcPts val="294"/>
              </a:spcBef>
              <a:spcAft>
                <a:spcPts val="0"/>
              </a:spcAft>
              <a:buClr>
                <a:schemeClr val="dk1"/>
              </a:buClr>
              <a:buSzPts val="1469"/>
              <a:buNone/>
              <a:defRPr sz="1469" b="1"/>
            </a:lvl7pPr>
            <a:lvl8pPr marL="3657600" lvl="7" indent="-228600" algn="l">
              <a:spcBef>
                <a:spcPts val="294"/>
              </a:spcBef>
              <a:spcAft>
                <a:spcPts val="0"/>
              </a:spcAft>
              <a:buClr>
                <a:schemeClr val="dk1"/>
              </a:buClr>
              <a:buSzPts val="1469"/>
              <a:buNone/>
              <a:defRPr sz="1469" b="1"/>
            </a:lvl8pPr>
            <a:lvl9pPr marL="4114800" lvl="8" indent="-228600" algn="l">
              <a:spcBef>
                <a:spcPts val="294"/>
              </a:spcBef>
              <a:spcAft>
                <a:spcPts val="0"/>
              </a:spcAft>
              <a:buClr>
                <a:schemeClr val="dk1"/>
              </a:buClr>
              <a:buSzPts val="1469"/>
              <a:buNone/>
              <a:defRPr sz="1469" b="1"/>
            </a:lvl9pPr>
          </a:lstStyle>
          <a:p>
            <a:endParaRPr/>
          </a:p>
        </p:txBody>
      </p:sp>
      <p:sp>
        <p:nvSpPr>
          <p:cNvPr id="166" name="Google Shape;166;p34"/>
          <p:cNvSpPr txBox="1">
            <a:spLocks noGrp="1"/>
          </p:cNvSpPr>
          <p:nvPr>
            <p:ph type="body" idx="4"/>
          </p:nvPr>
        </p:nvSpPr>
        <p:spPr>
          <a:xfrm>
            <a:off x="6280743" y="2032002"/>
            <a:ext cx="5357091" cy="4086414"/>
          </a:xfrm>
          <a:prstGeom prst="rect">
            <a:avLst/>
          </a:prstGeom>
          <a:noFill/>
          <a:ln>
            <a:noFill/>
          </a:ln>
        </p:spPr>
        <p:txBody>
          <a:bodyPr spcFirstLastPara="1" wrap="square" lIns="91425" tIns="45700" rIns="91425" bIns="45700" anchor="t" anchorCtr="0">
            <a:normAutofit/>
          </a:bodyPr>
          <a:lstStyle>
            <a:lvl1pPr marL="457200" lvl="0" indent="-228600" algn="just">
              <a:spcBef>
                <a:spcPts val="0"/>
              </a:spcBef>
              <a:spcAft>
                <a:spcPts val="0"/>
              </a:spcAft>
              <a:buClr>
                <a:schemeClr val="dk1"/>
              </a:buClr>
              <a:buSzPts val="979"/>
              <a:buNone/>
              <a:defRPr sz="979" b="0">
                <a:latin typeface="Times New Roman"/>
                <a:ea typeface="Times New Roman"/>
                <a:cs typeface="Times New Roman"/>
                <a:sym typeface="Times New Roman"/>
              </a:defRPr>
            </a:lvl1pPr>
            <a:lvl2pPr marL="914400" lvl="1" indent="-228600" algn="l">
              <a:spcBef>
                <a:spcPts val="490"/>
              </a:spcBef>
              <a:spcAft>
                <a:spcPts val="0"/>
              </a:spcAft>
              <a:buClr>
                <a:schemeClr val="dk1"/>
              </a:buClr>
              <a:buSzPts val="1796"/>
              <a:buNone/>
              <a:defRPr sz="1795" b="1"/>
            </a:lvl2pPr>
            <a:lvl3pPr marL="1371600" lvl="2" indent="-228600" algn="l">
              <a:spcBef>
                <a:spcPts val="326"/>
              </a:spcBef>
              <a:spcAft>
                <a:spcPts val="0"/>
              </a:spcAft>
              <a:buClr>
                <a:schemeClr val="dk1"/>
              </a:buClr>
              <a:buSzPts val="1632"/>
              <a:buNone/>
              <a:defRPr sz="1632" b="1"/>
            </a:lvl3pPr>
            <a:lvl4pPr marL="1828800" lvl="3" indent="-228600" algn="l">
              <a:spcBef>
                <a:spcPts val="294"/>
              </a:spcBef>
              <a:spcAft>
                <a:spcPts val="0"/>
              </a:spcAft>
              <a:buClr>
                <a:schemeClr val="dk1"/>
              </a:buClr>
              <a:buSzPts val="1469"/>
              <a:buNone/>
              <a:defRPr sz="1469" b="1"/>
            </a:lvl4pPr>
            <a:lvl5pPr marL="2286000" lvl="4" indent="-228600" algn="l">
              <a:spcBef>
                <a:spcPts val="294"/>
              </a:spcBef>
              <a:spcAft>
                <a:spcPts val="0"/>
              </a:spcAft>
              <a:buClr>
                <a:schemeClr val="dk1"/>
              </a:buClr>
              <a:buSzPts val="1469"/>
              <a:buNone/>
              <a:defRPr sz="1469" b="1"/>
            </a:lvl5pPr>
            <a:lvl6pPr marL="2743200" lvl="5" indent="-228600" algn="l">
              <a:spcBef>
                <a:spcPts val="294"/>
              </a:spcBef>
              <a:spcAft>
                <a:spcPts val="0"/>
              </a:spcAft>
              <a:buClr>
                <a:schemeClr val="dk1"/>
              </a:buClr>
              <a:buSzPts val="1469"/>
              <a:buNone/>
              <a:defRPr sz="1469" b="1"/>
            </a:lvl6pPr>
            <a:lvl7pPr marL="3200400" lvl="6" indent="-228600" algn="l">
              <a:spcBef>
                <a:spcPts val="294"/>
              </a:spcBef>
              <a:spcAft>
                <a:spcPts val="0"/>
              </a:spcAft>
              <a:buClr>
                <a:schemeClr val="dk1"/>
              </a:buClr>
              <a:buSzPts val="1469"/>
              <a:buNone/>
              <a:defRPr sz="1469" b="1"/>
            </a:lvl7pPr>
            <a:lvl8pPr marL="3657600" lvl="7" indent="-228600" algn="l">
              <a:spcBef>
                <a:spcPts val="294"/>
              </a:spcBef>
              <a:spcAft>
                <a:spcPts val="0"/>
              </a:spcAft>
              <a:buClr>
                <a:schemeClr val="dk1"/>
              </a:buClr>
              <a:buSzPts val="1469"/>
              <a:buNone/>
              <a:defRPr sz="1469" b="1"/>
            </a:lvl8pPr>
            <a:lvl9pPr marL="4114800" lvl="8" indent="-228600" algn="l">
              <a:spcBef>
                <a:spcPts val="294"/>
              </a:spcBef>
              <a:spcAft>
                <a:spcPts val="0"/>
              </a:spcAft>
              <a:buClr>
                <a:schemeClr val="dk1"/>
              </a:buClr>
              <a:buSzPts val="1469"/>
              <a:buNone/>
              <a:defRPr sz="1469" b="1"/>
            </a:lvl9pPr>
          </a:lstStyle>
          <a:p>
            <a:endParaRPr/>
          </a:p>
        </p:txBody>
      </p:sp>
      <p:sp>
        <p:nvSpPr>
          <p:cNvPr id="167" name="Google Shape;167;p34"/>
          <p:cNvSpPr txBox="1">
            <a:spLocks noGrp="1"/>
          </p:cNvSpPr>
          <p:nvPr>
            <p:ph type="ftr" idx="11"/>
          </p:nvPr>
        </p:nvSpPr>
        <p:spPr>
          <a:xfrm>
            <a:off x="554038" y="6357940"/>
            <a:ext cx="5541963"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16">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68"/>
        <p:cNvGrpSpPr/>
        <p:nvPr/>
      </p:nvGrpSpPr>
      <p:grpSpPr>
        <a:xfrm>
          <a:off x="0" y="0"/>
          <a:ext cx="0" cy="0"/>
          <a:chOff x="0" y="0"/>
          <a:chExt cx="0" cy="0"/>
        </a:xfrm>
      </p:grpSpPr>
      <p:sp>
        <p:nvSpPr>
          <p:cNvPr id="169" name="Google Shape;169;p35"/>
          <p:cNvSpPr/>
          <p:nvPr/>
        </p:nvSpPr>
        <p:spPr>
          <a:xfrm>
            <a:off x="554040" y="1277939"/>
            <a:ext cx="11083925" cy="4699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469"/>
              <a:buFont typeface="Times New Roman"/>
              <a:buNone/>
            </a:pPr>
            <a:r>
              <a:rPr lang="en-US" sz="1469" b="1" i="1" u="none" strike="noStrike" cap="none" dirty="0">
                <a:solidFill>
                  <a:srgbClr val="002060"/>
                </a:solidFill>
                <a:latin typeface="Times New Roman"/>
                <a:ea typeface="Times New Roman"/>
                <a:cs typeface="Times New Roman"/>
                <a:sym typeface="Times New Roman"/>
              </a:rPr>
              <a:t>“Dimensions Consulting  does not bear or assume any responsibility for decisions made by our client or third parties, including financial institutions, based on the contents of this report”</a:t>
            </a:r>
            <a:endParaRPr dirty="0"/>
          </a:p>
        </p:txBody>
      </p:sp>
      <p:sp>
        <p:nvSpPr>
          <p:cNvPr id="170" name="Google Shape;170;p35"/>
          <p:cNvSpPr/>
          <p:nvPr/>
        </p:nvSpPr>
        <p:spPr>
          <a:xfrm>
            <a:off x="547690" y="1949451"/>
            <a:ext cx="11096625" cy="4033839"/>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1143"/>
              <a:buFont typeface="Times New Roman"/>
              <a:buNone/>
            </a:pPr>
            <a:r>
              <a:rPr lang="en-US" sz="1143" b="0" i="0" u="none" strike="noStrike" cap="none" dirty="0">
                <a:solidFill>
                  <a:srgbClr val="000000"/>
                </a:solidFill>
                <a:latin typeface="Times New Roman"/>
                <a:ea typeface="Times New Roman"/>
                <a:cs typeface="Times New Roman"/>
                <a:sym typeface="Times New Roman"/>
              </a:rPr>
              <a:t>Should any unauthorized person obtain access to and read this report, by reading this report such person accepts and agrees to the following terms:</a:t>
            </a:r>
            <a:endParaRPr dirty="0"/>
          </a:p>
          <a:p>
            <a:pPr marL="185296" marR="0" lvl="0" indent="-93294" algn="just" rtl="0">
              <a:lnSpc>
                <a:spcPct val="100000"/>
              </a:lnSpc>
              <a:spcBef>
                <a:spcPts val="980"/>
              </a:spcBef>
              <a:spcAft>
                <a:spcPts val="0"/>
              </a:spcAft>
              <a:buClr>
                <a:srgbClr val="000000"/>
              </a:buClr>
              <a:buSzPts val="1143"/>
              <a:buFont typeface="Arial"/>
              <a:buChar char="•"/>
            </a:pPr>
            <a:r>
              <a:rPr lang="en-US" sz="1143" b="0" i="0" u="none" strike="noStrike" cap="none" dirty="0">
                <a:solidFill>
                  <a:srgbClr val="000000"/>
                </a:solidFill>
                <a:latin typeface="Times New Roman"/>
                <a:ea typeface="Times New Roman"/>
                <a:cs typeface="Times New Roman"/>
                <a:sym typeface="Times New Roman"/>
              </a:rPr>
              <a:t>The reader of this report understands that the work performed by Dimensions Consulting was performed in accordance with instructions provided by our addressee client and was performed exclusively for our addressee client’s sole benefit and use.  </a:t>
            </a:r>
            <a:endParaRPr dirty="0"/>
          </a:p>
          <a:p>
            <a:pPr marL="185296" marR="0" lvl="0" indent="-93294" algn="just" rtl="0">
              <a:lnSpc>
                <a:spcPct val="100000"/>
              </a:lnSpc>
              <a:spcBef>
                <a:spcPts val="980"/>
              </a:spcBef>
              <a:spcAft>
                <a:spcPts val="0"/>
              </a:spcAft>
              <a:buClr>
                <a:srgbClr val="000000"/>
              </a:buClr>
              <a:buSzPts val="1143"/>
              <a:buFont typeface="Arial"/>
              <a:buChar char="•"/>
            </a:pPr>
            <a:r>
              <a:rPr lang="en-US" sz="1143" b="0" i="0" u="none" strike="noStrike" cap="none" dirty="0">
                <a:solidFill>
                  <a:srgbClr val="000000"/>
                </a:solidFill>
                <a:latin typeface="Times New Roman"/>
                <a:ea typeface="Times New Roman"/>
                <a:cs typeface="Times New Roman"/>
                <a:sym typeface="Times New Roman"/>
              </a:rPr>
              <a:t>The reader of this report acknowledges that this report was prepared at the direction of our addressee client and may not include all procedures deemed necessary for the purposes of the reader.  </a:t>
            </a:r>
            <a:endParaRPr dirty="0"/>
          </a:p>
          <a:p>
            <a:pPr marL="185296" marR="0" lvl="0" indent="-93294" algn="just" rtl="0">
              <a:lnSpc>
                <a:spcPct val="100000"/>
              </a:lnSpc>
              <a:spcBef>
                <a:spcPts val="980"/>
              </a:spcBef>
              <a:spcAft>
                <a:spcPts val="0"/>
              </a:spcAft>
              <a:buClr>
                <a:srgbClr val="000000"/>
              </a:buClr>
              <a:buSzPts val="1143"/>
              <a:buFont typeface="Arial"/>
              <a:buChar char="•"/>
            </a:pPr>
            <a:r>
              <a:rPr lang="en-US" sz="1143" b="0" i="0" u="none" strike="noStrike" cap="none" dirty="0">
                <a:solidFill>
                  <a:srgbClr val="000000"/>
                </a:solidFill>
                <a:latin typeface="Times New Roman"/>
                <a:ea typeface="Times New Roman"/>
                <a:cs typeface="Times New Roman"/>
                <a:sym typeface="Times New Roman"/>
              </a:rPr>
              <a:t>The reader agrees that Dimensions Consulting, its partners and employees  neither owe nor accept any duty or responsibility to it, and shall not be liable in respect of any loss, damage or expense of whatsoever nature which is caused by any use the reader may choose to make of this report, or which is otherwise consequent upon the gaining of access to the report by the reader.  </a:t>
            </a:r>
            <a:endParaRPr dirty="0"/>
          </a:p>
          <a:p>
            <a:pPr marL="0" marR="0" lvl="0" indent="0" algn="just" rtl="0">
              <a:lnSpc>
                <a:spcPct val="100000"/>
              </a:lnSpc>
              <a:spcBef>
                <a:spcPts val="980"/>
              </a:spcBef>
              <a:spcAft>
                <a:spcPts val="0"/>
              </a:spcAft>
              <a:buClr>
                <a:srgbClr val="000000"/>
              </a:buClr>
              <a:buSzPts val="1143"/>
              <a:buFont typeface="Times New Roman"/>
              <a:buNone/>
            </a:pPr>
            <a:r>
              <a:rPr lang="en-US" sz="1143" b="0" i="0" u="none" strike="noStrike" cap="none" dirty="0">
                <a:solidFill>
                  <a:srgbClr val="000000"/>
                </a:solidFill>
                <a:latin typeface="Times New Roman"/>
                <a:ea typeface="Times New Roman"/>
                <a:cs typeface="Times New Roman"/>
                <a:sym typeface="Times New Roman"/>
              </a:rPr>
              <a:t>Further, the reader agrees that this report is not to be referred to or quoted, in whole or in part, in any prospectus, registration statement, offering circular, public filing, loan, other agreement or document and not to distribute the report without Dimensions Consulting  or our addresse client prior written consent.</a:t>
            </a:r>
            <a:endParaRPr dirty="0"/>
          </a:p>
          <a:p>
            <a:pPr marL="0" marR="0" lvl="0" indent="0" algn="just" rtl="0">
              <a:lnSpc>
                <a:spcPct val="100000"/>
              </a:lnSpc>
              <a:spcBef>
                <a:spcPts val="980"/>
              </a:spcBef>
              <a:spcAft>
                <a:spcPts val="0"/>
              </a:spcAft>
              <a:buClr>
                <a:srgbClr val="000000"/>
              </a:buClr>
              <a:buSzPts val="1143"/>
              <a:buFont typeface="Times New Roman"/>
              <a:buNone/>
            </a:pPr>
            <a:r>
              <a:rPr lang="en-US" sz="1143" b="0" i="0" u="none" strike="noStrike" cap="none" dirty="0">
                <a:solidFill>
                  <a:srgbClr val="000000"/>
                </a:solidFill>
                <a:latin typeface="Times New Roman"/>
                <a:ea typeface="Times New Roman"/>
                <a:cs typeface="Times New Roman"/>
                <a:sym typeface="Times New Roman"/>
              </a:rPr>
              <a:t>Sincerely,</a:t>
            </a:r>
            <a:endParaRPr dirty="0"/>
          </a:p>
          <a:p>
            <a:pPr marL="0" marR="0" lvl="0" indent="0" algn="just" rtl="0">
              <a:lnSpc>
                <a:spcPct val="100000"/>
              </a:lnSpc>
              <a:spcBef>
                <a:spcPts val="980"/>
              </a:spcBef>
              <a:spcAft>
                <a:spcPts val="0"/>
              </a:spcAft>
              <a:buClr>
                <a:srgbClr val="000000"/>
              </a:buClr>
              <a:buSzPts val="1143"/>
              <a:buFont typeface="Times New Roman"/>
              <a:buNone/>
            </a:pPr>
            <a:r>
              <a:rPr lang="en-US" sz="1143" b="0" i="0" u="none" strike="noStrike" cap="none" dirty="0">
                <a:solidFill>
                  <a:srgbClr val="000000"/>
                </a:solidFill>
                <a:latin typeface="Times New Roman"/>
                <a:ea typeface="Times New Roman"/>
                <a:cs typeface="Times New Roman"/>
                <a:sym typeface="Times New Roman"/>
              </a:rPr>
              <a:t>Firas Zaghal</a:t>
            </a:r>
            <a:endParaRPr dirty="0"/>
          </a:p>
          <a:p>
            <a:pPr marL="0" marR="0" lvl="0" indent="0" algn="just" rtl="0">
              <a:lnSpc>
                <a:spcPct val="100000"/>
              </a:lnSpc>
              <a:spcBef>
                <a:spcPts val="980"/>
              </a:spcBef>
              <a:spcAft>
                <a:spcPts val="0"/>
              </a:spcAft>
              <a:buClr>
                <a:srgbClr val="000000"/>
              </a:buClr>
              <a:buSzPts val="1143"/>
              <a:buFont typeface="Times New Roman"/>
              <a:buNone/>
            </a:pPr>
            <a:r>
              <a:rPr lang="en-US" sz="1143" b="1" i="0" u="none" strike="noStrike" cap="none" dirty="0">
                <a:solidFill>
                  <a:srgbClr val="000000"/>
                </a:solidFill>
                <a:latin typeface="Times New Roman"/>
                <a:ea typeface="Times New Roman"/>
                <a:cs typeface="Times New Roman"/>
                <a:sym typeface="Times New Roman"/>
              </a:rPr>
              <a:t>Chief Executive Officer</a:t>
            </a:r>
            <a:endParaRPr dirty="0"/>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980"/>
              </a:spcBef>
              <a:spcAft>
                <a:spcPts val="0"/>
              </a:spcAft>
              <a:buClr>
                <a:schemeClr val="lt1"/>
              </a:buClr>
              <a:buSzPts val="1143"/>
              <a:buFont typeface="Calibri"/>
              <a:buNone/>
            </a:pPr>
            <a:endParaRPr sz="1143" b="0" i="0" u="none" strike="noStrike" cap="none" dirty="0">
              <a:solidFill>
                <a:srgbClr val="000000"/>
              </a:solidFill>
              <a:latin typeface="Times New Roman"/>
              <a:ea typeface="Times New Roman"/>
              <a:cs typeface="Times New Roman"/>
              <a:sym typeface="Times New Roman"/>
            </a:endParaRPr>
          </a:p>
        </p:txBody>
      </p:sp>
      <p:cxnSp>
        <p:nvCxnSpPr>
          <p:cNvPr id="171" name="Google Shape;171;p35"/>
          <p:cNvCxnSpPr/>
          <p:nvPr/>
        </p:nvCxnSpPr>
        <p:spPr>
          <a:xfrm>
            <a:off x="554040" y="6253164"/>
            <a:ext cx="11083925" cy="0"/>
          </a:xfrm>
          <a:prstGeom prst="straightConnector1">
            <a:avLst/>
          </a:prstGeom>
          <a:noFill/>
          <a:ln w="9525" cap="flat" cmpd="sng">
            <a:solidFill>
              <a:schemeClr val="dk2"/>
            </a:solidFill>
            <a:prstDash val="solid"/>
            <a:round/>
            <a:headEnd type="none" w="sm" len="sm"/>
            <a:tailEnd type="none" w="sm" len="sm"/>
          </a:ln>
        </p:spPr>
      </p:cxnSp>
      <p:cxnSp>
        <p:nvCxnSpPr>
          <p:cNvPr id="172" name="Google Shape;172;p35"/>
          <p:cNvCxnSpPr/>
          <p:nvPr/>
        </p:nvCxnSpPr>
        <p:spPr>
          <a:xfrm>
            <a:off x="554040" y="1143000"/>
            <a:ext cx="11083925" cy="0"/>
          </a:xfrm>
          <a:prstGeom prst="straightConnector1">
            <a:avLst/>
          </a:prstGeom>
          <a:noFill/>
          <a:ln w="9525" cap="flat" cmpd="sng">
            <a:solidFill>
              <a:schemeClr val="dk2"/>
            </a:solidFill>
            <a:prstDash val="solid"/>
            <a:round/>
            <a:headEnd type="none" w="sm" len="sm"/>
            <a:tailEnd type="none" w="sm" len="sm"/>
          </a:ln>
        </p:spPr>
      </p:cxnSp>
      <p:sp>
        <p:nvSpPr>
          <p:cNvPr id="173" name="Google Shape;173;p35"/>
          <p:cNvSpPr txBox="1"/>
          <p:nvPr/>
        </p:nvSpPr>
        <p:spPr>
          <a:xfrm>
            <a:off x="10529891" y="6319840"/>
            <a:ext cx="1108075" cy="403226"/>
          </a:xfrm>
          <a:prstGeom prst="rect">
            <a:avLst/>
          </a:prstGeom>
          <a:noFill/>
          <a:ln>
            <a:noFill/>
          </a:ln>
        </p:spPr>
        <p:txBody>
          <a:bodyPr spcFirstLastPara="1" wrap="square" lIns="83150" tIns="41575" rIns="83150" bIns="41575" anchor="ctr" anchorCtr="0">
            <a:noAutofit/>
          </a:bodyPr>
          <a:lstStyle/>
          <a:p>
            <a:pPr marL="0" marR="0" lvl="0" indent="0" algn="r" rtl="0">
              <a:lnSpc>
                <a:spcPct val="100000"/>
              </a:lnSpc>
              <a:spcBef>
                <a:spcPts val="0"/>
              </a:spcBef>
              <a:spcAft>
                <a:spcPts val="0"/>
              </a:spcAft>
              <a:buClr>
                <a:srgbClr val="898989"/>
              </a:buClr>
              <a:buSzPts val="816"/>
              <a:buFont typeface="Times New Roman"/>
              <a:buNone/>
            </a:pPr>
            <a:fld id="{00000000-1234-1234-1234-123412341234}" type="slidenum">
              <a:rPr lang="en-US" sz="816" b="0" i="0" u="none" strike="noStrike" cap="none">
                <a:solidFill>
                  <a:srgbClr val="898989"/>
                </a:solidFill>
                <a:latin typeface="Times New Roman"/>
                <a:ea typeface="Times New Roman"/>
                <a:cs typeface="Times New Roman"/>
                <a:sym typeface="Times New Roman"/>
              </a:rPr>
              <a:t>‹#›</a:t>
            </a:fld>
            <a:endParaRPr sz="816" b="0" i="0" u="none" strike="noStrike" cap="none" dirty="0">
              <a:solidFill>
                <a:srgbClr val="898989"/>
              </a:solidFill>
              <a:latin typeface="Times New Roman"/>
              <a:ea typeface="Times New Roman"/>
              <a:cs typeface="Times New Roman"/>
              <a:sym typeface="Times New Roman"/>
            </a:endParaRPr>
          </a:p>
        </p:txBody>
      </p:sp>
      <p:pic>
        <p:nvPicPr>
          <p:cNvPr id="174" name="Google Shape;174;p35" descr="C:\Users\user\Desktop\logo.jpg"/>
          <p:cNvPicPr preferRelativeResize="0"/>
          <p:nvPr/>
        </p:nvPicPr>
        <p:blipFill rotWithShape="1">
          <a:blip r:embed="rId2">
            <a:alphaModFix/>
          </a:blip>
          <a:srcRect l="30435" t="22223" r="6624" b="11966"/>
          <a:stretch/>
        </p:blipFill>
        <p:spPr>
          <a:xfrm>
            <a:off x="9513890" y="190502"/>
            <a:ext cx="2216151" cy="825499"/>
          </a:xfrm>
          <a:prstGeom prst="rect">
            <a:avLst/>
          </a:prstGeom>
          <a:noFill/>
          <a:ln>
            <a:noFill/>
          </a:ln>
        </p:spPr>
      </p:pic>
      <p:sp>
        <p:nvSpPr>
          <p:cNvPr id="175" name="Google Shape;175;p35"/>
          <p:cNvSpPr txBox="1">
            <a:spLocks noGrp="1"/>
          </p:cNvSpPr>
          <p:nvPr>
            <p:ph type="subTitle" idx="1"/>
          </p:nvPr>
        </p:nvSpPr>
        <p:spPr>
          <a:xfrm>
            <a:off x="554197" y="201710"/>
            <a:ext cx="8866911" cy="806823"/>
          </a:xfrm>
          <a:prstGeom prst="rect">
            <a:avLst/>
          </a:prstGeom>
          <a:noFill/>
          <a:ln>
            <a:noFill/>
          </a:ln>
        </p:spPr>
        <p:txBody>
          <a:bodyPr spcFirstLastPara="1" wrap="square" lIns="91425" tIns="45700" rIns="91425" bIns="45700" anchor="b" anchorCtr="0">
            <a:noAutofit/>
          </a:bodyPr>
          <a:lstStyle>
            <a:lvl1pPr lvl="0" algn="l">
              <a:spcBef>
                <a:spcPts val="408"/>
              </a:spcBef>
              <a:spcAft>
                <a:spcPts val="0"/>
              </a:spcAft>
              <a:buClr>
                <a:schemeClr val="dk1"/>
              </a:buClr>
              <a:buSzPts val="2040"/>
              <a:buFont typeface="Arial"/>
              <a:buNone/>
              <a:defRPr sz="2040" i="1">
                <a:solidFill>
                  <a:schemeClr val="dk1"/>
                </a:solidFill>
                <a:latin typeface="Times New Roman"/>
                <a:ea typeface="Times New Roman"/>
                <a:cs typeface="Times New Roman"/>
                <a:sym typeface="Times New Roman"/>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76" name="Google Shape;176;p35"/>
          <p:cNvSpPr txBox="1">
            <a:spLocks noGrp="1"/>
          </p:cNvSpPr>
          <p:nvPr>
            <p:ph type="ftr" idx="11"/>
          </p:nvPr>
        </p:nvSpPr>
        <p:spPr>
          <a:xfrm>
            <a:off x="547688" y="6356352"/>
            <a:ext cx="5548312"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16">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77"/>
        <p:cNvGrpSpPr/>
        <p:nvPr/>
      </p:nvGrpSpPr>
      <p:grpSpPr>
        <a:xfrm>
          <a:off x="0" y="0"/>
          <a:ext cx="0" cy="0"/>
          <a:chOff x="0" y="0"/>
          <a:chExt cx="0" cy="0"/>
        </a:xfrm>
      </p:grpSpPr>
      <p:sp>
        <p:nvSpPr>
          <p:cNvPr id="178" name="Google Shape;178;p36"/>
          <p:cNvSpPr txBox="1"/>
          <p:nvPr/>
        </p:nvSpPr>
        <p:spPr>
          <a:xfrm>
            <a:off x="3879852" y="3429000"/>
            <a:ext cx="4432299" cy="538164"/>
          </a:xfrm>
          <a:prstGeom prst="rect">
            <a:avLst/>
          </a:prstGeom>
          <a:noFill/>
          <a:ln>
            <a:noFill/>
          </a:ln>
        </p:spPr>
        <p:txBody>
          <a:bodyPr spcFirstLastPara="1" wrap="square" lIns="83150" tIns="41575" rIns="83150" bIns="41575" anchor="t" anchorCtr="0">
            <a:noAutofit/>
          </a:bodyPr>
          <a:lstStyle/>
          <a:p>
            <a:pPr marL="0" marR="0" lvl="0" indent="0" algn="ctr" rtl="0">
              <a:lnSpc>
                <a:spcPct val="100000"/>
              </a:lnSpc>
              <a:spcBef>
                <a:spcPts val="0"/>
              </a:spcBef>
              <a:spcAft>
                <a:spcPts val="0"/>
              </a:spcAft>
              <a:buClr>
                <a:srgbClr val="000000"/>
              </a:buClr>
              <a:buSzPts val="2040"/>
              <a:buFont typeface="Arial"/>
              <a:buNone/>
            </a:pPr>
            <a:r>
              <a:rPr lang="en-US" sz="2040" b="0" i="1" u="none" strike="noStrike" cap="none" dirty="0">
                <a:solidFill>
                  <a:srgbClr val="000000"/>
                </a:solidFill>
                <a:latin typeface="Times New Roman"/>
                <a:ea typeface="Times New Roman"/>
                <a:cs typeface="Times New Roman"/>
                <a:sym typeface="Times New Roman"/>
              </a:rPr>
              <a:t>In the Framework of</a:t>
            </a:r>
            <a:endParaRPr dirty="0"/>
          </a:p>
        </p:txBody>
      </p:sp>
      <p:sp>
        <p:nvSpPr>
          <p:cNvPr id="179" name="Google Shape;179;p36"/>
          <p:cNvSpPr txBox="1"/>
          <p:nvPr/>
        </p:nvSpPr>
        <p:spPr>
          <a:xfrm>
            <a:off x="3879852" y="1874840"/>
            <a:ext cx="4432299" cy="538161"/>
          </a:xfrm>
          <a:prstGeom prst="rect">
            <a:avLst/>
          </a:prstGeom>
          <a:noFill/>
          <a:ln>
            <a:noFill/>
          </a:ln>
        </p:spPr>
        <p:txBody>
          <a:bodyPr spcFirstLastPara="1" wrap="square" lIns="83150" tIns="41575" rIns="83150" bIns="41575" anchor="t" anchorCtr="0">
            <a:noAutofit/>
          </a:bodyPr>
          <a:lstStyle/>
          <a:p>
            <a:pPr marL="0" marR="0" lvl="0" indent="0" algn="ctr" rtl="0">
              <a:lnSpc>
                <a:spcPct val="100000"/>
              </a:lnSpc>
              <a:spcBef>
                <a:spcPts val="0"/>
              </a:spcBef>
              <a:spcAft>
                <a:spcPts val="0"/>
              </a:spcAft>
              <a:buClr>
                <a:srgbClr val="000000"/>
              </a:buClr>
              <a:buSzPts val="2040"/>
              <a:buFont typeface="Arial"/>
              <a:buNone/>
            </a:pPr>
            <a:r>
              <a:rPr lang="en-US" sz="2040" b="0" i="1" u="none" strike="noStrike" cap="none" dirty="0">
                <a:solidFill>
                  <a:srgbClr val="000000"/>
                </a:solidFill>
                <a:latin typeface="Times New Roman"/>
                <a:ea typeface="Times New Roman"/>
                <a:cs typeface="Times New Roman"/>
                <a:sym typeface="Times New Roman"/>
              </a:rPr>
              <a:t>Submitted to </a:t>
            </a:r>
            <a:endParaRPr dirty="0"/>
          </a:p>
        </p:txBody>
      </p:sp>
      <p:sp>
        <p:nvSpPr>
          <p:cNvPr id="180" name="Google Shape;180;p36"/>
          <p:cNvSpPr/>
          <p:nvPr/>
        </p:nvSpPr>
        <p:spPr>
          <a:xfrm>
            <a:off x="468315" y="381000"/>
            <a:ext cx="11255375" cy="6096000"/>
          </a:xfrm>
          <a:prstGeom prst="rect">
            <a:avLst/>
          </a:prstGeom>
          <a:noFill/>
          <a:ln w="25400" cap="flat" cmpd="sng">
            <a:solidFill>
              <a:srgbClr val="E36C0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32"/>
              <a:buFont typeface="Calibri"/>
              <a:buNone/>
            </a:pPr>
            <a:endParaRPr sz="1632" b="0" i="0" u="none" strike="noStrike" cap="none" dirty="0">
              <a:solidFill>
                <a:srgbClr val="FFFFFF"/>
              </a:solidFill>
              <a:latin typeface="Calibri"/>
              <a:ea typeface="Calibri"/>
              <a:cs typeface="Calibri"/>
              <a:sym typeface="Calibri"/>
            </a:endParaRPr>
          </a:p>
        </p:txBody>
      </p:sp>
      <p:sp>
        <p:nvSpPr>
          <p:cNvPr id="181" name="Google Shape;181;p36"/>
          <p:cNvSpPr/>
          <p:nvPr/>
        </p:nvSpPr>
        <p:spPr>
          <a:xfrm>
            <a:off x="625476" y="508001"/>
            <a:ext cx="10941051" cy="5842001"/>
          </a:xfrm>
          <a:prstGeom prst="rect">
            <a:avLst/>
          </a:prstGeom>
          <a:noFill/>
          <a:ln w="25400" cap="flat" cmpd="sng">
            <a:solidFill>
              <a:srgbClr val="00206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32"/>
              <a:buFont typeface="Calibri"/>
              <a:buNone/>
            </a:pPr>
            <a:endParaRPr sz="1632" b="0" i="0" u="none" strike="noStrike" cap="none" dirty="0">
              <a:solidFill>
                <a:srgbClr val="FFFFFF"/>
              </a:solidFill>
              <a:latin typeface="Calibri"/>
              <a:ea typeface="Calibri"/>
              <a:cs typeface="Calibri"/>
              <a:sym typeface="Calibri"/>
            </a:endParaRPr>
          </a:p>
        </p:txBody>
      </p:sp>
      <p:sp>
        <p:nvSpPr>
          <p:cNvPr id="182" name="Google Shape;182;p36"/>
          <p:cNvSpPr txBox="1">
            <a:spLocks noGrp="1"/>
          </p:cNvSpPr>
          <p:nvPr>
            <p:ph type="title"/>
          </p:nvPr>
        </p:nvSpPr>
        <p:spPr>
          <a:xfrm>
            <a:off x="1662554" y="672356"/>
            <a:ext cx="8866911" cy="80682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65"/>
              <a:buFont typeface="Times New Roman"/>
              <a:buNone/>
              <a:defRPr sz="3265">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6"/>
          <p:cNvSpPr txBox="1">
            <a:spLocks noGrp="1"/>
          </p:cNvSpPr>
          <p:nvPr>
            <p:ph type="body" idx="1"/>
          </p:nvPr>
        </p:nvSpPr>
        <p:spPr>
          <a:xfrm>
            <a:off x="2741099" y="2476500"/>
            <a:ext cx="6680008" cy="739588"/>
          </a:xfrm>
          <a:prstGeom prst="rect">
            <a:avLst/>
          </a:prstGeom>
          <a:noFill/>
          <a:ln>
            <a:noFill/>
          </a:ln>
        </p:spPr>
        <p:txBody>
          <a:bodyPr spcFirstLastPara="1" wrap="square" lIns="91425" tIns="45700" rIns="91425" bIns="45700" anchor="t" anchorCtr="0">
            <a:normAutofit/>
          </a:bodyPr>
          <a:lstStyle>
            <a:lvl1pPr marL="457200" lvl="0" indent="-228600" algn="ctr">
              <a:spcBef>
                <a:spcPts val="490"/>
              </a:spcBef>
              <a:spcAft>
                <a:spcPts val="0"/>
              </a:spcAft>
              <a:buClr>
                <a:schemeClr val="dk1"/>
              </a:buClr>
              <a:buSzPts val="2449"/>
              <a:buNone/>
              <a:defRPr sz="2449" b="0">
                <a:latin typeface="Times New Roman"/>
                <a:ea typeface="Times New Roman"/>
                <a:cs typeface="Times New Roman"/>
                <a:sym typeface="Times New Roman"/>
              </a:defRPr>
            </a:lvl1pPr>
            <a:lvl2pPr marL="914400" lvl="1" indent="-228600" algn="l">
              <a:spcBef>
                <a:spcPts val="359"/>
              </a:spcBef>
              <a:spcAft>
                <a:spcPts val="0"/>
              </a:spcAft>
              <a:buClr>
                <a:schemeClr val="dk1"/>
              </a:buClr>
              <a:buSzPts val="1796"/>
              <a:buNone/>
              <a:defRPr sz="1795" b="1"/>
            </a:lvl2pPr>
            <a:lvl3pPr marL="1371600" lvl="2" indent="-228600" algn="l">
              <a:spcBef>
                <a:spcPts val="326"/>
              </a:spcBef>
              <a:spcAft>
                <a:spcPts val="0"/>
              </a:spcAft>
              <a:buClr>
                <a:schemeClr val="dk1"/>
              </a:buClr>
              <a:buSzPts val="1632"/>
              <a:buNone/>
              <a:defRPr sz="1632" b="1"/>
            </a:lvl3pPr>
            <a:lvl4pPr marL="1828800" lvl="3" indent="-228600" algn="l">
              <a:spcBef>
                <a:spcPts val="294"/>
              </a:spcBef>
              <a:spcAft>
                <a:spcPts val="0"/>
              </a:spcAft>
              <a:buClr>
                <a:schemeClr val="dk1"/>
              </a:buClr>
              <a:buSzPts val="1469"/>
              <a:buNone/>
              <a:defRPr sz="1469" b="1"/>
            </a:lvl4pPr>
            <a:lvl5pPr marL="2286000" lvl="4" indent="-228600" algn="l">
              <a:spcBef>
                <a:spcPts val="294"/>
              </a:spcBef>
              <a:spcAft>
                <a:spcPts val="0"/>
              </a:spcAft>
              <a:buClr>
                <a:schemeClr val="dk1"/>
              </a:buClr>
              <a:buSzPts val="1469"/>
              <a:buNone/>
              <a:defRPr sz="1469" b="1"/>
            </a:lvl5pPr>
            <a:lvl6pPr marL="2743200" lvl="5" indent="-228600" algn="l">
              <a:spcBef>
                <a:spcPts val="294"/>
              </a:spcBef>
              <a:spcAft>
                <a:spcPts val="0"/>
              </a:spcAft>
              <a:buClr>
                <a:schemeClr val="dk1"/>
              </a:buClr>
              <a:buSzPts val="1469"/>
              <a:buNone/>
              <a:defRPr sz="1469" b="1"/>
            </a:lvl6pPr>
            <a:lvl7pPr marL="3200400" lvl="6" indent="-228600" algn="l">
              <a:spcBef>
                <a:spcPts val="294"/>
              </a:spcBef>
              <a:spcAft>
                <a:spcPts val="0"/>
              </a:spcAft>
              <a:buClr>
                <a:schemeClr val="dk1"/>
              </a:buClr>
              <a:buSzPts val="1469"/>
              <a:buNone/>
              <a:defRPr sz="1469" b="1"/>
            </a:lvl7pPr>
            <a:lvl8pPr marL="3657600" lvl="7" indent="-228600" algn="l">
              <a:spcBef>
                <a:spcPts val="294"/>
              </a:spcBef>
              <a:spcAft>
                <a:spcPts val="0"/>
              </a:spcAft>
              <a:buClr>
                <a:schemeClr val="dk1"/>
              </a:buClr>
              <a:buSzPts val="1469"/>
              <a:buNone/>
              <a:defRPr sz="1469" b="1"/>
            </a:lvl8pPr>
            <a:lvl9pPr marL="4114800" lvl="8" indent="-228600" algn="l">
              <a:spcBef>
                <a:spcPts val="294"/>
              </a:spcBef>
              <a:spcAft>
                <a:spcPts val="0"/>
              </a:spcAft>
              <a:buClr>
                <a:schemeClr val="dk1"/>
              </a:buClr>
              <a:buSzPts val="1469"/>
              <a:buNone/>
              <a:defRPr sz="1469" b="1"/>
            </a:lvl9pPr>
          </a:lstStyle>
          <a:p>
            <a:endParaRPr/>
          </a:p>
        </p:txBody>
      </p:sp>
      <p:sp>
        <p:nvSpPr>
          <p:cNvPr id="184" name="Google Shape;184;p36"/>
          <p:cNvSpPr txBox="1">
            <a:spLocks noGrp="1"/>
          </p:cNvSpPr>
          <p:nvPr>
            <p:ph type="body" idx="2"/>
          </p:nvPr>
        </p:nvSpPr>
        <p:spPr>
          <a:xfrm>
            <a:off x="2741099" y="4284385"/>
            <a:ext cx="6680008" cy="605118"/>
          </a:xfrm>
          <a:prstGeom prst="rect">
            <a:avLst/>
          </a:prstGeom>
          <a:noFill/>
          <a:ln>
            <a:noFill/>
          </a:ln>
        </p:spPr>
        <p:txBody>
          <a:bodyPr spcFirstLastPara="1" wrap="square" lIns="91425" tIns="45700" rIns="91425" bIns="45700" anchor="t" anchorCtr="0">
            <a:normAutofit/>
          </a:bodyPr>
          <a:lstStyle>
            <a:lvl1pPr marL="457200" lvl="0" indent="-228600" algn="ctr">
              <a:spcBef>
                <a:spcPts val="490"/>
              </a:spcBef>
              <a:spcAft>
                <a:spcPts val="0"/>
              </a:spcAft>
              <a:buClr>
                <a:schemeClr val="dk1"/>
              </a:buClr>
              <a:buSzPts val="2449"/>
              <a:buNone/>
              <a:defRPr sz="2449" b="0">
                <a:latin typeface="Times New Roman"/>
                <a:ea typeface="Times New Roman"/>
                <a:cs typeface="Times New Roman"/>
                <a:sym typeface="Times New Roman"/>
              </a:defRPr>
            </a:lvl1pPr>
            <a:lvl2pPr marL="914400" lvl="1" indent="-228600" algn="l">
              <a:spcBef>
                <a:spcPts val="359"/>
              </a:spcBef>
              <a:spcAft>
                <a:spcPts val="0"/>
              </a:spcAft>
              <a:buClr>
                <a:schemeClr val="dk1"/>
              </a:buClr>
              <a:buSzPts val="1796"/>
              <a:buNone/>
              <a:defRPr sz="1795" b="1"/>
            </a:lvl2pPr>
            <a:lvl3pPr marL="1371600" lvl="2" indent="-228600" algn="l">
              <a:spcBef>
                <a:spcPts val="326"/>
              </a:spcBef>
              <a:spcAft>
                <a:spcPts val="0"/>
              </a:spcAft>
              <a:buClr>
                <a:schemeClr val="dk1"/>
              </a:buClr>
              <a:buSzPts val="1632"/>
              <a:buNone/>
              <a:defRPr sz="1632" b="1"/>
            </a:lvl3pPr>
            <a:lvl4pPr marL="1828800" lvl="3" indent="-228600" algn="l">
              <a:spcBef>
                <a:spcPts val="294"/>
              </a:spcBef>
              <a:spcAft>
                <a:spcPts val="0"/>
              </a:spcAft>
              <a:buClr>
                <a:schemeClr val="dk1"/>
              </a:buClr>
              <a:buSzPts val="1469"/>
              <a:buNone/>
              <a:defRPr sz="1469" b="1"/>
            </a:lvl4pPr>
            <a:lvl5pPr marL="2286000" lvl="4" indent="-228600" algn="l">
              <a:spcBef>
                <a:spcPts val="294"/>
              </a:spcBef>
              <a:spcAft>
                <a:spcPts val="0"/>
              </a:spcAft>
              <a:buClr>
                <a:schemeClr val="dk1"/>
              </a:buClr>
              <a:buSzPts val="1469"/>
              <a:buNone/>
              <a:defRPr sz="1469" b="1"/>
            </a:lvl5pPr>
            <a:lvl6pPr marL="2743200" lvl="5" indent="-228600" algn="l">
              <a:spcBef>
                <a:spcPts val="294"/>
              </a:spcBef>
              <a:spcAft>
                <a:spcPts val="0"/>
              </a:spcAft>
              <a:buClr>
                <a:schemeClr val="dk1"/>
              </a:buClr>
              <a:buSzPts val="1469"/>
              <a:buNone/>
              <a:defRPr sz="1469" b="1"/>
            </a:lvl6pPr>
            <a:lvl7pPr marL="3200400" lvl="6" indent="-228600" algn="l">
              <a:spcBef>
                <a:spcPts val="294"/>
              </a:spcBef>
              <a:spcAft>
                <a:spcPts val="0"/>
              </a:spcAft>
              <a:buClr>
                <a:schemeClr val="dk1"/>
              </a:buClr>
              <a:buSzPts val="1469"/>
              <a:buNone/>
              <a:defRPr sz="1469" b="1"/>
            </a:lvl7pPr>
            <a:lvl8pPr marL="3657600" lvl="7" indent="-228600" algn="l">
              <a:spcBef>
                <a:spcPts val="294"/>
              </a:spcBef>
              <a:spcAft>
                <a:spcPts val="0"/>
              </a:spcAft>
              <a:buClr>
                <a:schemeClr val="dk1"/>
              </a:buClr>
              <a:buSzPts val="1469"/>
              <a:buNone/>
              <a:defRPr sz="1469" b="1"/>
            </a:lvl8pPr>
            <a:lvl9pPr marL="4114800" lvl="8" indent="-228600" algn="l">
              <a:spcBef>
                <a:spcPts val="294"/>
              </a:spcBef>
              <a:spcAft>
                <a:spcPts val="0"/>
              </a:spcAft>
              <a:buClr>
                <a:schemeClr val="dk1"/>
              </a:buClr>
              <a:buSzPts val="1469"/>
              <a:buNone/>
              <a:defRPr sz="1469" b="1"/>
            </a:lvl9pPr>
          </a:lstStyle>
          <a:p>
            <a:endParaRPr/>
          </a:p>
        </p:txBody>
      </p:sp>
      <p:sp>
        <p:nvSpPr>
          <p:cNvPr id="185" name="Google Shape;185;p36"/>
          <p:cNvSpPr>
            <a:spLocks noGrp="1"/>
          </p:cNvSpPr>
          <p:nvPr>
            <p:ph type="pic" idx="3"/>
          </p:nvPr>
        </p:nvSpPr>
        <p:spPr>
          <a:xfrm>
            <a:off x="2770915" y="5207005"/>
            <a:ext cx="1662548" cy="1008529"/>
          </a:xfrm>
          <a:prstGeom prst="rect">
            <a:avLst/>
          </a:prstGeom>
          <a:noFill/>
          <a:ln>
            <a:noFill/>
          </a:ln>
        </p:spPr>
      </p:sp>
      <p:sp>
        <p:nvSpPr>
          <p:cNvPr id="186" name="Google Shape;186;p36"/>
          <p:cNvSpPr>
            <a:spLocks noGrp="1"/>
          </p:cNvSpPr>
          <p:nvPr>
            <p:ph type="pic" idx="4"/>
          </p:nvPr>
        </p:nvSpPr>
        <p:spPr>
          <a:xfrm>
            <a:off x="5264733" y="5207005"/>
            <a:ext cx="1662548" cy="1008529"/>
          </a:xfrm>
          <a:prstGeom prst="rect">
            <a:avLst/>
          </a:prstGeom>
          <a:noFill/>
          <a:ln>
            <a:noFill/>
          </a:ln>
        </p:spPr>
      </p:sp>
      <p:sp>
        <p:nvSpPr>
          <p:cNvPr id="187" name="Google Shape;187;p36"/>
          <p:cNvSpPr>
            <a:spLocks noGrp="1"/>
          </p:cNvSpPr>
          <p:nvPr>
            <p:ph type="pic" idx="5"/>
          </p:nvPr>
        </p:nvSpPr>
        <p:spPr>
          <a:xfrm>
            <a:off x="7758554" y="5207005"/>
            <a:ext cx="1662548" cy="1008529"/>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8"/>
        <p:cNvGrpSpPr/>
        <p:nvPr/>
      </p:nvGrpSpPr>
      <p:grpSpPr>
        <a:xfrm>
          <a:off x="0" y="0"/>
          <a:ext cx="0" cy="0"/>
          <a:chOff x="0" y="0"/>
          <a:chExt cx="0" cy="0"/>
        </a:xfrm>
      </p:grpSpPr>
      <p:pic>
        <p:nvPicPr>
          <p:cNvPr id="189" name="Google Shape;189;p37" descr="C:\Users\USER\Dropbox\Trabajo\Trabajo Personal\Logos\fotos para informes\main.jpg"/>
          <p:cNvPicPr preferRelativeResize="0"/>
          <p:nvPr/>
        </p:nvPicPr>
        <p:blipFill rotWithShape="1">
          <a:blip r:embed="rId2">
            <a:alphaModFix/>
          </a:blip>
          <a:srcRect/>
          <a:stretch/>
        </p:blipFill>
        <p:spPr>
          <a:xfrm>
            <a:off x="0" y="0"/>
            <a:ext cx="12192000" cy="2420938"/>
          </a:xfrm>
          <a:prstGeom prst="rect">
            <a:avLst/>
          </a:prstGeom>
          <a:noFill/>
          <a:ln>
            <a:noFill/>
          </a:ln>
        </p:spPr>
      </p:pic>
      <p:cxnSp>
        <p:nvCxnSpPr>
          <p:cNvPr id="190" name="Google Shape;190;p37"/>
          <p:cNvCxnSpPr/>
          <p:nvPr/>
        </p:nvCxnSpPr>
        <p:spPr>
          <a:xfrm>
            <a:off x="468315" y="6032501"/>
            <a:ext cx="11255375" cy="1588"/>
          </a:xfrm>
          <a:prstGeom prst="straightConnector1">
            <a:avLst/>
          </a:prstGeom>
          <a:noFill/>
          <a:ln w="9525" cap="flat" cmpd="sng">
            <a:solidFill>
              <a:srgbClr val="4A7DBA"/>
            </a:solidFill>
            <a:prstDash val="solid"/>
            <a:round/>
            <a:headEnd type="none" w="sm" len="sm"/>
            <a:tailEnd type="none" w="sm" len="sm"/>
          </a:ln>
        </p:spPr>
      </p:cxnSp>
      <p:pic>
        <p:nvPicPr>
          <p:cNvPr id="191" name="Google Shape;191;p37"/>
          <p:cNvPicPr preferRelativeResize="0"/>
          <p:nvPr/>
        </p:nvPicPr>
        <p:blipFill rotWithShape="1">
          <a:blip r:embed="rId3">
            <a:alphaModFix/>
          </a:blip>
          <a:srcRect l="28512" t="27588" b="13857"/>
          <a:stretch/>
        </p:blipFill>
        <p:spPr>
          <a:xfrm>
            <a:off x="468316" y="6159502"/>
            <a:ext cx="1876425" cy="444499"/>
          </a:xfrm>
          <a:prstGeom prst="rect">
            <a:avLst/>
          </a:prstGeom>
          <a:noFill/>
          <a:ln>
            <a:noFill/>
          </a:ln>
        </p:spPr>
      </p:pic>
      <p:sp>
        <p:nvSpPr>
          <p:cNvPr id="192" name="Google Shape;192;p37"/>
          <p:cNvSpPr/>
          <p:nvPr/>
        </p:nvSpPr>
        <p:spPr>
          <a:xfrm>
            <a:off x="1406527" y="1747838"/>
            <a:ext cx="9378951" cy="1744662"/>
          </a:xfrm>
          <a:prstGeom prst="rect">
            <a:avLst/>
          </a:prstGeom>
          <a:solidFill>
            <a:schemeClr val="lt1"/>
          </a:solidFill>
          <a:ln>
            <a:noFill/>
          </a:ln>
        </p:spPr>
        <p:txBody>
          <a:bodyPr spcFirstLastPara="1" wrap="square" lIns="91425" tIns="45700" rIns="91425" bIns="45700" anchor="t" anchorCtr="0">
            <a:noAutofit/>
          </a:bodyPr>
          <a:lstStyle/>
          <a:p>
            <a:pPr marL="185296" marR="0" lvl="0" indent="0" algn="l" rtl="0">
              <a:lnSpc>
                <a:spcPct val="100000"/>
              </a:lnSpc>
              <a:spcBef>
                <a:spcPts val="0"/>
              </a:spcBef>
              <a:spcAft>
                <a:spcPts val="0"/>
              </a:spcAft>
              <a:buClr>
                <a:srgbClr val="002060"/>
              </a:buClr>
              <a:buSzPts val="5714"/>
              <a:buFont typeface="Times New Roman"/>
              <a:buNone/>
            </a:pPr>
            <a:r>
              <a:rPr lang="en-US" sz="5714" b="1" i="1" u="none" strike="noStrike" cap="none" dirty="0">
                <a:solidFill>
                  <a:srgbClr val="002060"/>
                </a:solidFill>
                <a:latin typeface="Times New Roman"/>
                <a:ea typeface="Times New Roman"/>
                <a:cs typeface="Times New Roman"/>
                <a:sym typeface="Times New Roman"/>
              </a:rPr>
              <a:t>Serving Our Clients, </a:t>
            </a:r>
            <a:endParaRPr dirty="0"/>
          </a:p>
          <a:p>
            <a:pPr marL="185296" marR="0" lvl="0" indent="0" algn="r" rtl="0">
              <a:lnSpc>
                <a:spcPct val="100000"/>
              </a:lnSpc>
              <a:spcBef>
                <a:spcPts val="0"/>
              </a:spcBef>
              <a:spcAft>
                <a:spcPts val="0"/>
              </a:spcAft>
              <a:buClr>
                <a:srgbClr val="002060"/>
              </a:buClr>
              <a:buSzPts val="5714"/>
              <a:buFont typeface="Times New Roman"/>
              <a:buNone/>
            </a:pPr>
            <a:r>
              <a:rPr lang="en-US" sz="5714" b="1" i="1" u="none" strike="noStrike" cap="none" dirty="0">
                <a:solidFill>
                  <a:srgbClr val="002060"/>
                </a:solidFill>
                <a:latin typeface="Times New Roman"/>
                <a:ea typeface="Times New Roman"/>
                <a:cs typeface="Times New Roman"/>
                <a:sym typeface="Times New Roman"/>
              </a:rPr>
              <a:t>Our Partners</a:t>
            </a:r>
            <a:endParaRPr dirty="0"/>
          </a:p>
        </p:txBody>
      </p:sp>
      <p:grpSp>
        <p:nvGrpSpPr>
          <p:cNvPr id="193" name="Google Shape;193;p37"/>
          <p:cNvGrpSpPr/>
          <p:nvPr/>
        </p:nvGrpSpPr>
        <p:grpSpPr>
          <a:xfrm>
            <a:off x="7267577" y="6184901"/>
            <a:ext cx="4370388" cy="355601"/>
            <a:chOff x="5789417" y="7010399"/>
            <a:chExt cx="3887983" cy="402166"/>
          </a:xfrm>
        </p:grpSpPr>
        <p:sp>
          <p:nvSpPr>
            <p:cNvPr id="194" name="Google Shape;194;p37"/>
            <p:cNvSpPr/>
            <p:nvPr/>
          </p:nvSpPr>
          <p:spPr>
            <a:xfrm>
              <a:off x="5789417" y="7010399"/>
              <a:ext cx="3277882" cy="402166"/>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2"/>
                <a:buFont typeface="Times New Roman"/>
                <a:buNone/>
              </a:pPr>
              <a:r>
                <a:rPr lang="en-US" sz="1102" b="1" i="1" u="none" strike="noStrike" cap="none" dirty="0">
                  <a:solidFill>
                    <a:srgbClr val="000000"/>
                  </a:solidFill>
                  <a:latin typeface="Times New Roman"/>
                  <a:ea typeface="Times New Roman"/>
                  <a:cs typeface="Times New Roman"/>
                  <a:sym typeface="Times New Roman"/>
                </a:rPr>
                <a:t>Transforming knowledge, Advancing Life</a:t>
              </a:r>
              <a:endParaRPr dirty="0"/>
            </a:p>
          </p:txBody>
        </p:sp>
        <p:sp>
          <p:nvSpPr>
            <p:cNvPr id="195" name="Google Shape;195;p37"/>
            <p:cNvSpPr/>
            <p:nvPr/>
          </p:nvSpPr>
          <p:spPr>
            <a:xfrm>
              <a:off x="8916185" y="7010399"/>
              <a:ext cx="305051" cy="380621"/>
            </a:xfrm>
            <a:prstGeom prst="chevron">
              <a:avLst>
                <a:gd name="adj" fmla="val 50000"/>
              </a:avLst>
            </a:prstGeom>
            <a:solidFill>
              <a:srgbClr val="0F24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32"/>
                <a:buFont typeface="Calibri"/>
                <a:buNone/>
              </a:pPr>
              <a:endParaRPr sz="1632" b="0" i="0" u="none" strike="noStrike" cap="none" dirty="0">
                <a:solidFill>
                  <a:srgbClr val="000000"/>
                </a:solidFill>
                <a:latin typeface="Calibri"/>
                <a:ea typeface="Calibri"/>
                <a:cs typeface="Calibri"/>
                <a:sym typeface="Calibri"/>
              </a:endParaRPr>
            </a:p>
          </p:txBody>
        </p:sp>
        <p:sp>
          <p:nvSpPr>
            <p:cNvPr id="196" name="Google Shape;196;p37"/>
            <p:cNvSpPr/>
            <p:nvPr/>
          </p:nvSpPr>
          <p:spPr>
            <a:xfrm>
              <a:off x="9143561" y="7010399"/>
              <a:ext cx="305051" cy="380621"/>
            </a:xfrm>
            <a:prstGeom prst="chevron">
              <a:avLst>
                <a:gd name="adj" fmla="val 50000"/>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32"/>
                <a:buFont typeface="Calibri"/>
                <a:buNone/>
              </a:pPr>
              <a:endParaRPr sz="1632" b="0" i="0" u="none" strike="noStrike" cap="none" dirty="0">
                <a:solidFill>
                  <a:srgbClr val="000000"/>
                </a:solidFill>
                <a:latin typeface="Calibri"/>
                <a:ea typeface="Calibri"/>
                <a:cs typeface="Calibri"/>
                <a:sym typeface="Calibri"/>
              </a:endParaRPr>
            </a:p>
          </p:txBody>
        </p:sp>
        <p:sp>
          <p:nvSpPr>
            <p:cNvPr id="197" name="Google Shape;197;p37"/>
            <p:cNvSpPr/>
            <p:nvPr/>
          </p:nvSpPr>
          <p:spPr>
            <a:xfrm>
              <a:off x="9372349" y="7010399"/>
              <a:ext cx="305051" cy="380621"/>
            </a:xfrm>
            <a:prstGeom prst="chevron">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32"/>
                <a:buFont typeface="Calibri"/>
                <a:buNone/>
              </a:pPr>
              <a:endParaRPr sz="1632" b="0" i="0" u="none" strike="noStrike" cap="none" dirty="0">
                <a:solidFill>
                  <a:srgbClr val="000000"/>
                </a:solidFill>
                <a:latin typeface="Calibri"/>
                <a:ea typeface="Calibri"/>
                <a:cs typeface="Calibri"/>
                <a:sym typeface="Calibri"/>
              </a:endParaRPr>
            </a:p>
          </p:txBody>
        </p:sp>
      </p:grpSp>
      <p:sp>
        <p:nvSpPr>
          <p:cNvPr id="198" name="Google Shape;198;p37"/>
          <p:cNvSpPr>
            <a:spLocks noGrp="1"/>
          </p:cNvSpPr>
          <p:nvPr>
            <p:ph type="pic" idx="2"/>
          </p:nvPr>
        </p:nvSpPr>
        <p:spPr>
          <a:xfrm>
            <a:off x="468923" y="3810005"/>
            <a:ext cx="1385456" cy="2061883"/>
          </a:xfrm>
          <a:prstGeom prst="rect">
            <a:avLst/>
          </a:prstGeom>
          <a:noFill/>
          <a:ln>
            <a:noFill/>
          </a:ln>
        </p:spPr>
      </p:sp>
      <p:sp>
        <p:nvSpPr>
          <p:cNvPr id="199" name="Google Shape;199;p37"/>
          <p:cNvSpPr>
            <a:spLocks noGrp="1"/>
          </p:cNvSpPr>
          <p:nvPr>
            <p:ph type="pic" idx="3"/>
          </p:nvPr>
        </p:nvSpPr>
        <p:spPr>
          <a:xfrm>
            <a:off x="3282463" y="3810005"/>
            <a:ext cx="1385456" cy="2061883"/>
          </a:xfrm>
          <a:prstGeom prst="rect">
            <a:avLst/>
          </a:prstGeom>
          <a:noFill/>
          <a:ln>
            <a:noFill/>
          </a:ln>
        </p:spPr>
      </p:sp>
      <p:sp>
        <p:nvSpPr>
          <p:cNvPr id="200" name="Google Shape;200;p37"/>
          <p:cNvSpPr>
            <a:spLocks noGrp="1"/>
          </p:cNvSpPr>
          <p:nvPr>
            <p:ph type="pic" idx="4"/>
          </p:nvPr>
        </p:nvSpPr>
        <p:spPr>
          <a:xfrm>
            <a:off x="6088891" y="3810005"/>
            <a:ext cx="1385456" cy="2061883"/>
          </a:xfrm>
          <a:prstGeom prst="rect">
            <a:avLst/>
          </a:prstGeom>
          <a:noFill/>
          <a:ln>
            <a:noFill/>
          </a:ln>
        </p:spPr>
      </p:sp>
      <p:sp>
        <p:nvSpPr>
          <p:cNvPr id="201" name="Google Shape;201;p37"/>
          <p:cNvSpPr>
            <a:spLocks noGrp="1"/>
          </p:cNvSpPr>
          <p:nvPr>
            <p:ph type="pic" idx="5"/>
          </p:nvPr>
        </p:nvSpPr>
        <p:spPr>
          <a:xfrm>
            <a:off x="9023215" y="3810005"/>
            <a:ext cx="1385456" cy="2061883"/>
          </a:xfrm>
          <a:prstGeom prst="rect">
            <a:avLst/>
          </a:prstGeom>
          <a:noFill/>
          <a:ln>
            <a:noFill/>
          </a:ln>
        </p:spPr>
      </p:sp>
      <p:sp>
        <p:nvSpPr>
          <p:cNvPr id="202" name="Google Shape;202;p37"/>
          <p:cNvSpPr txBox="1">
            <a:spLocks noGrp="1"/>
          </p:cNvSpPr>
          <p:nvPr>
            <p:ph type="body" idx="1"/>
          </p:nvPr>
        </p:nvSpPr>
        <p:spPr>
          <a:xfrm>
            <a:off x="4781594" y="3810005"/>
            <a:ext cx="1200727" cy="2061883"/>
          </a:xfrm>
          <a:prstGeom prst="rect">
            <a:avLst/>
          </a:prstGeom>
          <a:noFill/>
          <a:ln w="9525" cap="flat" cmpd="sng">
            <a:solidFill>
              <a:srgbClr val="E36C09"/>
            </a:solidFill>
            <a:prstDash val="dash"/>
            <a:round/>
            <a:headEnd type="none" w="sm" len="sm"/>
            <a:tailEnd type="none" w="sm" len="sm"/>
          </a:ln>
        </p:spPr>
        <p:txBody>
          <a:bodyPr spcFirstLastPara="1" wrap="square" lIns="91425" tIns="45700" rIns="91425" bIns="45700" anchor="t" anchorCtr="0">
            <a:normAutofit/>
          </a:bodyPr>
          <a:lstStyle>
            <a:lvl1pPr marL="457200" lvl="0" indent="-228600" algn="l">
              <a:spcBef>
                <a:spcPts val="163"/>
              </a:spcBef>
              <a:spcAft>
                <a:spcPts val="0"/>
              </a:spcAft>
              <a:buClr>
                <a:schemeClr val="dk1"/>
              </a:buClr>
              <a:buSzPts val="816"/>
              <a:buNone/>
              <a:defRPr sz="816">
                <a:latin typeface="Times New Roman"/>
                <a:ea typeface="Times New Roman"/>
                <a:cs typeface="Times New Roman"/>
                <a:sym typeface="Times New Roman"/>
              </a:defRPr>
            </a:lvl1pPr>
            <a:lvl2pPr marL="914400" lvl="1" indent="-228600" algn="l">
              <a:spcBef>
                <a:spcPts val="212"/>
              </a:spcBef>
              <a:spcAft>
                <a:spcPts val="0"/>
              </a:spcAft>
              <a:buClr>
                <a:schemeClr val="dk1"/>
              </a:buClr>
              <a:buSzPts val="1061"/>
              <a:buNone/>
              <a:defRPr sz="1061"/>
            </a:lvl2pPr>
            <a:lvl3pPr marL="1371600" lvl="2" indent="-228600" algn="l">
              <a:spcBef>
                <a:spcPts val="180"/>
              </a:spcBef>
              <a:spcAft>
                <a:spcPts val="0"/>
              </a:spcAft>
              <a:buClr>
                <a:schemeClr val="dk1"/>
              </a:buClr>
              <a:buSzPts val="898"/>
              <a:buNone/>
              <a:defRPr sz="897"/>
            </a:lvl3pPr>
            <a:lvl4pPr marL="1828800" lvl="3" indent="-228600" algn="l">
              <a:spcBef>
                <a:spcPts val="163"/>
              </a:spcBef>
              <a:spcAft>
                <a:spcPts val="0"/>
              </a:spcAft>
              <a:buClr>
                <a:schemeClr val="dk1"/>
              </a:buClr>
              <a:buSzPts val="816"/>
              <a:buNone/>
              <a:defRPr sz="816"/>
            </a:lvl4pPr>
            <a:lvl5pPr marL="2286000" lvl="4" indent="-228600" algn="l">
              <a:spcBef>
                <a:spcPts val="163"/>
              </a:spcBef>
              <a:spcAft>
                <a:spcPts val="0"/>
              </a:spcAft>
              <a:buClr>
                <a:schemeClr val="dk1"/>
              </a:buClr>
              <a:buSzPts val="816"/>
              <a:buNone/>
              <a:defRPr sz="816"/>
            </a:lvl5pPr>
            <a:lvl6pPr marL="2743200" lvl="5" indent="-228600" algn="l">
              <a:spcBef>
                <a:spcPts val="163"/>
              </a:spcBef>
              <a:spcAft>
                <a:spcPts val="0"/>
              </a:spcAft>
              <a:buClr>
                <a:schemeClr val="dk1"/>
              </a:buClr>
              <a:buSzPts val="816"/>
              <a:buNone/>
              <a:defRPr sz="816"/>
            </a:lvl6pPr>
            <a:lvl7pPr marL="3200400" lvl="6" indent="-228600" algn="l">
              <a:spcBef>
                <a:spcPts val="163"/>
              </a:spcBef>
              <a:spcAft>
                <a:spcPts val="0"/>
              </a:spcAft>
              <a:buClr>
                <a:schemeClr val="dk1"/>
              </a:buClr>
              <a:buSzPts val="816"/>
              <a:buNone/>
              <a:defRPr sz="816"/>
            </a:lvl7pPr>
            <a:lvl8pPr marL="3657600" lvl="7" indent="-228600" algn="l">
              <a:spcBef>
                <a:spcPts val="163"/>
              </a:spcBef>
              <a:spcAft>
                <a:spcPts val="0"/>
              </a:spcAft>
              <a:buClr>
                <a:schemeClr val="dk1"/>
              </a:buClr>
              <a:buSzPts val="816"/>
              <a:buNone/>
              <a:defRPr sz="816"/>
            </a:lvl8pPr>
            <a:lvl9pPr marL="4114800" lvl="8" indent="-228600" algn="l">
              <a:spcBef>
                <a:spcPts val="163"/>
              </a:spcBef>
              <a:spcAft>
                <a:spcPts val="0"/>
              </a:spcAft>
              <a:buClr>
                <a:schemeClr val="dk1"/>
              </a:buClr>
              <a:buSzPts val="816"/>
              <a:buNone/>
              <a:defRPr sz="816"/>
            </a:lvl9pPr>
          </a:lstStyle>
          <a:p>
            <a:endParaRPr/>
          </a:p>
        </p:txBody>
      </p:sp>
      <p:sp>
        <p:nvSpPr>
          <p:cNvPr id="203" name="Google Shape;203;p37"/>
          <p:cNvSpPr txBox="1">
            <a:spLocks noGrp="1"/>
          </p:cNvSpPr>
          <p:nvPr>
            <p:ph type="body" idx="6"/>
          </p:nvPr>
        </p:nvSpPr>
        <p:spPr>
          <a:xfrm>
            <a:off x="7630661" y="3810005"/>
            <a:ext cx="1200727" cy="2061883"/>
          </a:xfrm>
          <a:prstGeom prst="rect">
            <a:avLst/>
          </a:prstGeom>
          <a:noFill/>
          <a:ln w="9525" cap="flat" cmpd="sng">
            <a:solidFill>
              <a:srgbClr val="E36C09"/>
            </a:solidFill>
            <a:prstDash val="dash"/>
            <a:round/>
            <a:headEnd type="none" w="sm" len="sm"/>
            <a:tailEnd type="none" w="sm" len="sm"/>
          </a:ln>
        </p:spPr>
        <p:txBody>
          <a:bodyPr spcFirstLastPara="1" wrap="square" lIns="91425" tIns="45700" rIns="91425" bIns="45700" anchor="t" anchorCtr="0">
            <a:normAutofit/>
          </a:bodyPr>
          <a:lstStyle>
            <a:lvl1pPr marL="457200" lvl="0" indent="-228600" algn="l">
              <a:spcBef>
                <a:spcPts val="163"/>
              </a:spcBef>
              <a:spcAft>
                <a:spcPts val="0"/>
              </a:spcAft>
              <a:buClr>
                <a:schemeClr val="dk1"/>
              </a:buClr>
              <a:buSzPts val="816"/>
              <a:buNone/>
              <a:defRPr sz="816">
                <a:latin typeface="Times New Roman"/>
                <a:ea typeface="Times New Roman"/>
                <a:cs typeface="Times New Roman"/>
                <a:sym typeface="Times New Roman"/>
              </a:defRPr>
            </a:lvl1pPr>
            <a:lvl2pPr marL="914400" lvl="1" indent="-228600" algn="l">
              <a:spcBef>
                <a:spcPts val="212"/>
              </a:spcBef>
              <a:spcAft>
                <a:spcPts val="0"/>
              </a:spcAft>
              <a:buClr>
                <a:schemeClr val="dk1"/>
              </a:buClr>
              <a:buSzPts val="1061"/>
              <a:buNone/>
              <a:defRPr sz="1061"/>
            </a:lvl2pPr>
            <a:lvl3pPr marL="1371600" lvl="2" indent="-228600" algn="l">
              <a:spcBef>
                <a:spcPts val="180"/>
              </a:spcBef>
              <a:spcAft>
                <a:spcPts val="0"/>
              </a:spcAft>
              <a:buClr>
                <a:schemeClr val="dk1"/>
              </a:buClr>
              <a:buSzPts val="898"/>
              <a:buNone/>
              <a:defRPr sz="897"/>
            </a:lvl3pPr>
            <a:lvl4pPr marL="1828800" lvl="3" indent="-228600" algn="l">
              <a:spcBef>
                <a:spcPts val="163"/>
              </a:spcBef>
              <a:spcAft>
                <a:spcPts val="0"/>
              </a:spcAft>
              <a:buClr>
                <a:schemeClr val="dk1"/>
              </a:buClr>
              <a:buSzPts val="816"/>
              <a:buNone/>
              <a:defRPr sz="816"/>
            </a:lvl4pPr>
            <a:lvl5pPr marL="2286000" lvl="4" indent="-228600" algn="l">
              <a:spcBef>
                <a:spcPts val="163"/>
              </a:spcBef>
              <a:spcAft>
                <a:spcPts val="0"/>
              </a:spcAft>
              <a:buClr>
                <a:schemeClr val="dk1"/>
              </a:buClr>
              <a:buSzPts val="816"/>
              <a:buNone/>
              <a:defRPr sz="816"/>
            </a:lvl5pPr>
            <a:lvl6pPr marL="2743200" lvl="5" indent="-228600" algn="l">
              <a:spcBef>
                <a:spcPts val="163"/>
              </a:spcBef>
              <a:spcAft>
                <a:spcPts val="0"/>
              </a:spcAft>
              <a:buClr>
                <a:schemeClr val="dk1"/>
              </a:buClr>
              <a:buSzPts val="816"/>
              <a:buNone/>
              <a:defRPr sz="816"/>
            </a:lvl6pPr>
            <a:lvl7pPr marL="3200400" lvl="6" indent="-228600" algn="l">
              <a:spcBef>
                <a:spcPts val="163"/>
              </a:spcBef>
              <a:spcAft>
                <a:spcPts val="0"/>
              </a:spcAft>
              <a:buClr>
                <a:schemeClr val="dk1"/>
              </a:buClr>
              <a:buSzPts val="816"/>
              <a:buNone/>
              <a:defRPr sz="816"/>
            </a:lvl7pPr>
            <a:lvl8pPr marL="3657600" lvl="7" indent="-228600" algn="l">
              <a:spcBef>
                <a:spcPts val="163"/>
              </a:spcBef>
              <a:spcAft>
                <a:spcPts val="0"/>
              </a:spcAft>
              <a:buClr>
                <a:schemeClr val="dk1"/>
              </a:buClr>
              <a:buSzPts val="816"/>
              <a:buNone/>
              <a:defRPr sz="816"/>
            </a:lvl8pPr>
            <a:lvl9pPr marL="4114800" lvl="8" indent="-228600" algn="l">
              <a:spcBef>
                <a:spcPts val="163"/>
              </a:spcBef>
              <a:spcAft>
                <a:spcPts val="0"/>
              </a:spcAft>
              <a:buClr>
                <a:schemeClr val="dk1"/>
              </a:buClr>
              <a:buSzPts val="816"/>
              <a:buNone/>
              <a:defRPr sz="816"/>
            </a:lvl9pPr>
          </a:lstStyle>
          <a:p>
            <a:endParaRPr/>
          </a:p>
        </p:txBody>
      </p:sp>
      <p:sp>
        <p:nvSpPr>
          <p:cNvPr id="204" name="Google Shape;204;p37"/>
          <p:cNvSpPr txBox="1">
            <a:spLocks noGrp="1"/>
          </p:cNvSpPr>
          <p:nvPr>
            <p:ph type="body" idx="7"/>
          </p:nvPr>
        </p:nvSpPr>
        <p:spPr>
          <a:xfrm>
            <a:off x="10522350" y="3810005"/>
            <a:ext cx="1200727" cy="2061883"/>
          </a:xfrm>
          <a:prstGeom prst="rect">
            <a:avLst/>
          </a:prstGeom>
          <a:noFill/>
          <a:ln w="9525" cap="flat" cmpd="sng">
            <a:solidFill>
              <a:srgbClr val="E36C09"/>
            </a:solidFill>
            <a:prstDash val="dash"/>
            <a:round/>
            <a:headEnd type="none" w="sm" len="sm"/>
            <a:tailEnd type="none" w="sm" len="sm"/>
          </a:ln>
        </p:spPr>
        <p:txBody>
          <a:bodyPr spcFirstLastPara="1" wrap="square" lIns="91425" tIns="45700" rIns="91425" bIns="45700" anchor="t" anchorCtr="0">
            <a:normAutofit/>
          </a:bodyPr>
          <a:lstStyle>
            <a:lvl1pPr marL="457200" lvl="0" indent="-228600" algn="l">
              <a:spcBef>
                <a:spcPts val="163"/>
              </a:spcBef>
              <a:spcAft>
                <a:spcPts val="0"/>
              </a:spcAft>
              <a:buClr>
                <a:schemeClr val="dk1"/>
              </a:buClr>
              <a:buSzPts val="816"/>
              <a:buNone/>
              <a:defRPr sz="816">
                <a:latin typeface="Times New Roman"/>
                <a:ea typeface="Times New Roman"/>
                <a:cs typeface="Times New Roman"/>
                <a:sym typeface="Times New Roman"/>
              </a:defRPr>
            </a:lvl1pPr>
            <a:lvl2pPr marL="914400" lvl="1" indent="-228600" algn="l">
              <a:spcBef>
                <a:spcPts val="212"/>
              </a:spcBef>
              <a:spcAft>
                <a:spcPts val="0"/>
              </a:spcAft>
              <a:buClr>
                <a:schemeClr val="dk1"/>
              </a:buClr>
              <a:buSzPts val="1061"/>
              <a:buNone/>
              <a:defRPr sz="1061"/>
            </a:lvl2pPr>
            <a:lvl3pPr marL="1371600" lvl="2" indent="-228600" algn="l">
              <a:spcBef>
                <a:spcPts val="180"/>
              </a:spcBef>
              <a:spcAft>
                <a:spcPts val="0"/>
              </a:spcAft>
              <a:buClr>
                <a:schemeClr val="dk1"/>
              </a:buClr>
              <a:buSzPts val="898"/>
              <a:buNone/>
              <a:defRPr sz="897"/>
            </a:lvl3pPr>
            <a:lvl4pPr marL="1828800" lvl="3" indent="-228600" algn="l">
              <a:spcBef>
                <a:spcPts val="163"/>
              </a:spcBef>
              <a:spcAft>
                <a:spcPts val="0"/>
              </a:spcAft>
              <a:buClr>
                <a:schemeClr val="dk1"/>
              </a:buClr>
              <a:buSzPts val="816"/>
              <a:buNone/>
              <a:defRPr sz="816"/>
            </a:lvl4pPr>
            <a:lvl5pPr marL="2286000" lvl="4" indent="-228600" algn="l">
              <a:spcBef>
                <a:spcPts val="163"/>
              </a:spcBef>
              <a:spcAft>
                <a:spcPts val="0"/>
              </a:spcAft>
              <a:buClr>
                <a:schemeClr val="dk1"/>
              </a:buClr>
              <a:buSzPts val="816"/>
              <a:buNone/>
              <a:defRPr sz="816"/>
            </a:lvl5pPr>
            <a:lvl6pPr marL="2743200" lvl="5" indent="-228600" algn="l">
              <a:spcBef>
                <a:spcPts val="163"/>
              </a:spcBef>
              <a:spcAft>
                <a:spcPts val="0"/>
              </a:spcAft>
              <a:buClr>
                <a:schemeClr val="dk1"/>
              </a:buClr>
              <a:buSzPts val="816"/>
              <a:buNone/>
              <a:defRPr sz="816"/>
            </a:lvl6pPr>
            <a:lvl7pPr marL="3200400" lvl="6" indent="-228600" algn="l">
              <a:spcBef>
                <a:spcPts val="163"/>
              </a:spcBef>
              <a:spcAft>
                <a:spcPts val="0"/>
              </a:spcAft>
              <a:buClr>
                <a:schemeClr val="dk1"/>
              </a:buClr>
              <a:buSzPts val="816"/>
              <a:buNone/>
              <a:defRPr sz="816"/>
            </a:lvl7pPr>
            <a:lvl8pPr marL="3657600" lvl="7" indent="-228600" algn="l">
              <a:spcBef>
                <a:spcPts val="163"/>
              </a:spcBef>
              <a:spcAft>
                <a:spcPts val="0"/>
              </a:spcAft>
              <a:buClr>
                <a:schemeClr val="dk1"/>
              </a:buClr>
              <a:buSzPts val="816"/>
              <a:buNone/>
              <a:defRPr sz="816"/>
            </a:lvl8pPr>
            <a:lvl9pPr marL="4114800" lvl="8" indent="-228600" algn="l">
              <a:spcBef>
                <a:spcPts val="163"/>
              </a:spcBef>
              <a:spcAft>
                <a:spcPts val="0"/>
              </a:spcAft>
              <a:buClr>
                <a:schemeClr val="dk1"/>
              </a:buClr>
              <a:buSzPts val="816"/>
              <a:buNone/>
              <a:defRPr sz="816"/>
            </a:lvl9pPr>
          </a:lstStyle>
          <a:p>
            <a:endParaRPr/>
          </a:p>
        </p:txBody>
      </p:sp>
      <p:sp>
        <p:nvSpPr>
          <p:cNvPr id="205" name="Google Shape;205;p37"/>
          <p:cNvSpPr txBox="1">
            <a:spLocks noGrp="1"/>
          </p:cNvSpPr>
          <p:nvPr>
            <p:ph type="body" idx="8"/>
          </p:nvPr>
        </p:nvSpPr>
        <p:spPr>
          <a:xfrm>
            <a:off x="1946746" y="3810005"/>
            <a:ext cx="1200727" cy="2061883"/>
          </a:xfrm>
          <a:prstGeom prst="rect">
            <a:avLst/>
          </a:prstGeom>
          <a:noFill/>
          <a:ln w="9525" cap="flat" cmpd="sng">
            <a:solidFill>
              <a:srgbClr val="E36C09"/>
            </a:solidFill>
            <a:prstDash val="dash"/>
            <a:round/>
            <a:headEnd type="none" w="sm" len="sm"/>
            <a:tailEnd type="none" w="sm" len="sm"/>
          </a:ln>
        </p:spPr>
        <p:txBody>
          <a:bodyPr spcFirstLastPara="1" wrap="square" lIns="91425" tIns="45700" rIns="91425" bIns="45700" anchor="t" anchorCtr="0">
            <a:normAutofit/>
          </a:bodyPr>
          <a:lstStyle>
            <a:lvl1pPr marL="457200" lvl="0" indent="-228600" algn="l">
              <a:spcBef>
                <a:spcPts val="163"/>
              </a:spcBef>
              <a:spcAft>
                <a:spcPts val="0"/>
              </a:spcAft>
              <a:buClr>
                <a:schemeClr val="dk1"/>
              </a:buClr>
              <a:buSzPts val="816"/>
              <a:buNone/>
              <a:defRPr sz="816">
                <a:latin typeface="Times New Roman"/>
                <a:ea typeface="Times New Roman"/>
                <a:cs typeface="Times New Roman"/>
                <a:sym typeface="Times New Roman"/>
              </a:defRPr>
            </a:lvl1pPr>
            <a:lvl2pPr marL="914400" lvl="1" indent="-228600" algn="l">
              <a:spcBef>
                <a:spcPts val="212"/>
              </a:spcBef>
              <a:spcAft>
                <a:spcPts val="0"/>
              </a:spcAft>
              <a:buClr>
                <a:schemeClr val="dk1"/>
              </a:buClr>
              <a:buSzPts val="1061"/>
              <a:buNone/>
              <a:defRPr sz="1061"/>
            </a:lvl2pPr>
            <a:lvl3pPr marL="1371600" lvl="2" indent="-228600" algn="l">
              <a:spcBef>
                <a:spcPts val="180"/>
              </a:spcBef>
              <a:spcAft>
                <a:spcPts val="0"/>
              </a:spcAft>
              <a:buClr>
                <a:schemeClr val="dk1"/>
              </a:buClr>
              <a:buSzPts val="898"/>
              <a:buNone/>
              <a:defRPr sz="897"/>
            </a:lvl3pPr>
            <a:lvl4pPr marL="1828800" lvl="3" indent="-228600" algn="l">
              <a:spcBef>
                <a:spcPts val="163"/>
              </a:spcBef>
              <a:spcAft>
                <a:spcPts val="0"/>
              </a:spcAft>
              <a:buClr>
                <a:schemeClr val="dk1"/>
              </a:buClr>
              <a:buSzPts val="816"/>
              <a:buNone/>
              <a:defRPr sz="816"/>
            </a:lvl4pPr>
            <a:lvl5pPr marL="2286000" lvl="4" indent="-228600" algn="l">
              <a:spcBef>
                <a:spcPts val="163"/>
              </a:spcBef>
              <a:spcAft>
                <a:spcPts val="0"/>
              </a:spcAft>
              <a:buClr>
                <a:schemeClr val="dk1"/>
              </a:buClr>
              <a:buSzPts val="816"/>
              <a:buNone/>
              <a:defRPr sz="816"/>
            </a:lvl5pPr>
            <a:lvl6pPr marL="2743200" lvl="5" indent="-228600" algn="l">
              <a:spcBef>
                <a:spcPts val="163"/>
              </a:spcBef>
              <a:spcAft>
                <a:spcPts val="0"/>
              </a:spcAft>
              <a:buClr>
                <a:schemeClr val="dk1"/>
              </a:buClr>
              <a:buSzPts val="816"/>
              <a:buNone/>
              <a:defRPr sz="816"/>
            </a:lvl6pPr>
            <a:lvl7pPr marL="3200400" lvl="6" indent="-228600" algn="l">
              <a:spcBef>
                <a:spcPts val="163"/>
              </a:spcBef>
              <a:spcAft>
                <a:spcPts val="0"/>
              </a:spcAft>
              <a:buClr>
                <a:schemeClr val="dk1"/>
              </a:buClr>
              <a:buSzPts val="816"/>
              <a:buNone/>
              <a:defRPr sz="816"/>
            </a:lvl7pPr>
            <a:lvl8pPr marL="3657600" lvl="7" indent="-228600" algn="l">
              <a:spcBef>
                <a:spcPts val="163"/>
              </a:spcBef>
              <a:spcAft>
                <a:spcPts val="0"/>
              </a:spcAft>
              <a:buClr>
                <a:schemeClr val="dk1"/>
              </a:buClr>
              <a:buSzPts val="816"/>
              <a:buNone/>
              <a:defRPr sz="816"/>
            </a:lvl8pPr>
            <a:lvl9pPr marL="4114800" lvl="8" indent="-228600" algn="l">
              <a:spcBef>
                <a:spcPts val="163"/>
              </a:spcBef>
              <a:spcAft>
                <a:spcPts val="0"/>
              </a:spcAft>
              <a:buClr>
                <a:schemeClr val="dk1"/>
              </a:buClr>
              <a:buSzPts val="816"/>
              <a:buNone/>
              <a:defRPr sz="816"/>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06"/>
        <p:cNvGrpSpPr/>
        <p:nvPr/>
      </p:nvGrpSpPr>
      <p:grpSpPr>
        <a:xfrm>
          <a:off x="0" y="0"/>
          <a:ext cx="0" cy="0"/>
          <a:chOff x="0" y="0"/>
          <a:chExt cx="0" cy="0"/>
        </a:xfrm>
      </p:grpSpPr>
      <p:pic>
        <p:nvPicPr>
          <p:cNvPr id="207" name="Google Shape;207;p38"/>
          <p:cNvPicPr preferRelativeResize="0"/>
          <p:nvPr/>
        </p:nvPicPr>
        <p:blipFill rotWithShape="1">
          <a:blip r:embed="rId2">
            <a:alphaModFix/>
          </a:blip>
          <a:srcRect b="55000"/>
          <a:stretch/>
        </p:blipFill>
        <p:spPr>
          <a:xfrm>
            <a:off x="0" y="3683001"/>
            <a:ext cx="12192000" cy="3175001"/>
          </a:xfrm>
          <a:prstGeom prst="rect">
            <a:avLst/>
          </a:prstGeom>
          <a:noFill/>
          <a:ln>
            <a:noFill/>
          </a:ln>
        </p:spPr>
      </p:pic>
      <p:pic>
        <p:nvPicPr>
          <p:cNvPr id="208" name="Google Shape;208;p38" descr="C:\Users\USER\Dropbox\Trabajo\Trabajo Personal\Logos\fotos para informes\main.jpg"/>
          <p:cNvPicPr preferRelativeResize="0"/>
          <p:nvPr/>
        </p:nvPicPr>
        <p:blipFill rotWithShape="1">
          <a:blip r:embed="rId3">
            <a:alphaModFix/>
          </a:blip>
          <a:srcRect/>
          <a:stretch/>
        </p:blipFill>
        <p:spPr>
          <a:xfrm>
            <a:off x="0" y="0"/>
            <a:ext cx="12192000" cy="2420938"/>
          </a:xfrm>
          <a:prstGeom prst="rect">
            <a:avLst/>
          </a:prstGeom>
          <a:noFill/>
          <a:ln>
            <a:noFill/>
          </a:ln>
        </p:spPr>
      </p:pic>
      <p:pic>
        <p:nvPicPr>
          <p:cNvPr id="209" name="Google Shape;209;p38"/>
          <p:cNvPicPr preferRelativeResize="0"/>
          <p:nvPr/>
        </p:nvPicPr>
        <p:blipFill rotWithShape="1">
          <a:blip r:embed="rId4">
            <a:alphaModFix/>
          </a:blip>
          <a:srcRect l="28512" t="27588" b="13857"/>
          <a:stretch/>
        </p:blipFill>
        <p:spPr>
          <a:xfrm>
            <a:off x="0" y="2670176"/>
            <a:ext cx="1406525" cy="571500"/>
          </a:xfrm>
          <a:prstGeom prst="rect">
            <a:avLst/>
          </a:prstGeom>
          <a:noFill/>
          <a:ln>
            <a:noFill/>
          </a:ln>
        </p:spPr>
      </p:pic>
      <p:sp>
        <p:nvSpPr>
          <p:cNvPr id="210" name="Google Shape;210;p38"/>
          <p:cNvSpPr/>
          <p:nvPr/>
        </p:nvSpPr>
        <p:spPr>
          <a:xfrm>
            <a:off x="1406527" y="1747838"/>
            <a:ext cx="9378951" cy="1744662"/>
          </a:xfrm>
          <a:prstGeom prst="rect">
            <a:avLst/>
          </a:prstGeom>
          <a:solidFill>
            <a:schemeClr val="lt1"/>
          </a:solidFill>
          <a:ln>
            <a:noFill/>
          </a:ln>
        </p:spPr>
        <p:txBody>
          <a:bodyPr spcFirstLastPara="1" wrap="square" lIns="91425" tIns="45700" rIns="91425" bIns="45700" anchor="t" anchorCtr="0">
            <a:noAutofit/>
          </a:bodyPr>
          <a:lstStyle/>
          <a:p>
            <a:pPr marL="185296" marR="0" lvl="0" indent="0" algn="r" rtl="1">
              <a:lnSpc>
                <a:spcPct val="100000"/>
              </a:lnSpc>
              <a:spcBef>
                <a:spcPts val="0"/>
              </a:spcBef>
              <a:spcAft>
                <a:spcPts val="0"/>
              </a:spcAft>
              <a:buClr>
                <a:srgbClr val="002060"/>
              </a:buClr>
              <a:buSzPts val="5714"/>
              <a:buFont typeface="Times New Roman"/>
              <a:buNone/>
            </a:pPr>
            <a:r>
              <a:rPr lang="en-US" sz="5714" b="1" i="1" u="none" strike="noStrike" cap="none" dirty="0">
                <a:solidFill>
                  <a:srgbClr val="002060"/>
                </a:solidFill>
                <a:latin typeface="Times New Roman"/>
                <a:ea typeface="Times New Roman"/>
                <a:cs typeface="Times New Roman"/>
                <a:sym typeface="Times New Roman"/>
              </a:rPr>
              <a:t>   لخدمة عملائنا </a:t>
            </a:r>
            <a:endParaRPr dirty="0"/>
          </a:p>
          <a:p>
            <a:pPr marL="185296" marR="0" lvl="0" indent="0" algn="r" rtl="1">
              <a:lnSpc>
                <a:spcPct val="100000"/>
              </a:lnSpc>
              <a:spcBef>
                <a:spcPts val="0"/>
              </a:spcBef>
              <a:spcAft>
                <a:spcPts val="0"/>
              </a:spcAft>
              <a:buClr>
                <a:srgbClr val="002060"/>
              </a:buClr>
              <a:buSzPts val="5714"/>
              <a:buFont typeface="Times New Roman"/>
              <a:buNone/>
            </a:pPr>
            <a:r>
              <a:rPr lang="en-US" sz="5714" b="1" i="1" u="none" strike="noStrike" cap="none" dirty="0">
                <a:solidFill>
                  <a:srgbClr val="002060"/>
                </a:solidFill>
                <a:latin typeface="Times New Roman"/>
                <a:ea typeface="Times New Roman"/>
                <a:cs typeface="Times New Roman"/>
                <a:sym typeface="Times New Roman"/>
              </a:rPr>
              <a:t>                    وشركاؤنا</a:t>
            </a:r>
            <a:endParaRPr sz="5714" b="1" i="1" u="none" strike="noStrike" cap="none" dirty="0">
              <a:solidFill>
                <a:srgbClr val="002060"/>
              </a:solidFill>
              <a:latin typeface="Times New Roman"/>
              <a:ea typeface="Times New Roman"/>
              <a:cs typeface="Times New Roman"/>
              <a:sym typeface="Times New Roman"/>
            </a:endParaRPr>
          </a:p>
        </p:txBody>
      </p:sp>
      <p:grpSp>
        <p:nvGrpSpPr>
          <p:cNvPr id="211" name="Google Shape;211;p38"/>
          <p:cNvGrpSpPr/>
          <p:nvPr/>
        </p:nvGrpSpPr>
        <p:grpSpPr>
          <a:xfrm>
            <a:off x="10782303" y="6184901"/>
            <a:ext cx="855661" cy="336551"/>
            <a:chOff x="8915882" y="7010400"/>
            <a:chExt cx="761518" cy="381000"/>
          </a:xfrm>
        </p:grpSpPr>
        <p:sp>
          <p:nvSpPr>
            <p:cNvPr id="212" name="Google Shape;212;p38"/>
            <p:cNvSpPr/>
            <p:nvPr/>
          </p:nvSpPr>
          <p:spPr>
            <a:xfrm>
              <a:off x="8915882" y="7010400"/>
              <a:ext cx="305172" cy="381000"/>
            </a:xfrm>
            <a:prstGeom prst="chevron">
              <a:avLst>
                <a:gd name="adj" fmla="val 50000"/>
              </a:avLst>
            </a:prstGeom>
            <a:solidFill>
              <a:srgbClr val="0F24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32"/>
                <a:buFont typeface="Calibri"/>
                <a:buNone/>
              </a:pPr>
              <a:endParaRPr sz="1632" b="0" i="0" u="none" strike="noStrike" cap="none" dirty="0">
                <a:solidFill>
                  <a:srgbClr val="000000"/>
                </a:solidFill>
                <a:latin typeface="Calibri"/>
                <a:ea typeface="Calibri"/>
                <a:cs typeface="Calibri"/>
                <a:sym typeface="Calibri"/>
              </a:endParaRPr>
            </a:p>
          </p:txBody>
        </p:sp>
        <p:sp>
          <p:nvSpPr>
            <p:cNvPr id="213" name="Google Shape;213;p38"/>
            <p:cNvSpPr/>
            <p:nvPr/>
          </p:nvSpPr>
          <p:spPr>
            <a:xfrm>
              <a:off x="9144761" y="7010400"/>
              <a:ext cx="303760" cy="381000"/>
            </a:xfrm>
            <a:prstGeom prst="chevron">
              <a:avLst>
                <a:gd name="adj" fmla="val 50000"/>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32"/>
                <a:buFont typeface="Calibri"/>
                <a:buNone/>
              </a:pPr>
              <a:endParaRPr sz="1632" b="0" i="0" u="none" strike="noStrike" cap="none" dirty="0">
                <a:solidFill>
                  <a:srgbClr val="000000"/>
                </a:solidFill>
                <a:latin typeface="Calibri"/>
                <a:ea typeface="Calibri"/>
                <a:cs typeface="Calibri"/>
                <a:sym typeface="Calibri"/>
              </a:endParaRPr>
            </a:p>
          </p:txBody>
        </p:sp>
        <p:sp>
          <p:nvSpPr>
            <p:cNvPr id="214" name="Google Shape;214;p38"/>
            <p:cNvSpPr/>
            <p:nvPr/>
          </p:nvSpPr>
          <p:spPr>
            <a:xfrm>
              <a:off x="9372228" y="7010400"/>
              <a:ext cx="305172" cy="381000"/>
            </a:xfrm>
            <a:prstGeom prst="chevron">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32"/>
                <a:buFont typeface="Calibri"/>
                <a:buNone/>
              </a:pPr>
              <a:endParaRPr sz="1632" b="0" i="0" u="none" strike="noStrike" cap="none" dirty="0">
                <a:solidFill>
                  <a:srgbClr val="000000"/>
                </a:solidFill>
                <a:latin typeface="Calibri"/>
                <a:ea typeface="Calibri"/>
                <a:cs typeface="Calibri"/>
                <a:sym typeface="Calibri"/>
              </a:endParaRPr>
            </a:p>
          </p:txBody>
        </p:sp>
      </p:grpSp>
      <p:sp>
        <p:nvSpPr>
          <p:cNvPr id="215" name="Google Shape;215;p38"/>
          <p:cNvSpPr/>
          <p:nvPr/>
        </p:nvSpPr>
        <p:spPr>
          <a:xfrm>
            <a:off x="8518528" y="6142041"/>
            <a:ext cx="2892425" cy="280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25"/>
              <a:buFont typeface="Times New Roman"/>
              <a:buNone/>
            </a:pPr>
            <a:r>
              <a:rPr lang="en-US" sz="1225" b="1" i="1" u="none" strike="noStrike" cap="none" dirty="0">
                <a:solidFill>
                  <a:srgbClr val="FFFFFF"/>
                </a:solidFill>
                <a:latin typeface="Times New Roman"/>
                <a:ea typeface="Times New Roman"/>
                <a:cs typeface="Times New Roman"/>
                <a:sym typeface="Times New Roman"/>
              </a:rPr>
              <a:t>Transforming knowledge, Advancing Life</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30" name="Google Shape;30;p1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36" name="Google Shape;36;p15"/>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37" name="Google Shape;37;p1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43" name="Google Shape;43;p16"/>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44" name="Google Shape;44;p16"/>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45" name="Google Shape;45;p16"/>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46" name="Google Shape;46;p1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61" name="Google Shape;61;p19"/>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62" name="Google Shape;62;p1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
          <p:cNvSpPr txBox="1"/>
          <p:nvPr/>
        </p:nvSpPr>
        <p:spPr>
          <a:xfrm>
            <a:off x="3217959" y="241352"/>
            <a:ext cx="8705886" cy="46166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000000"/>
              </a:buClr>
              <a:buSzPts val="2400"/>
              <a:buFont typeface="Simplified Arabic"/>
              <a:buNone/>
            </a:pPr>
            <a:r>
              <a:rPr lang="en-US" sz="2400" b="1" i="1"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التكاليف الرأسمالية الحالية </a:t>
            </a:r>
            <a:r>
              <a:rPr lang="en-US" sz="2400" b="1" i="1" u="none" strike="noStrike" cap="none" dirty="0">
                <a:solidFill>
                  <a:schemeClr val="bg2">
                    <a:lumMod val="50000"/>
                  </a:schemeClr>
                </a:solidFill>
                <a:latin typeface="Times New Roman" panose="02020603050405020304" pitchFamily="18" charset="0"/>
                <a:ea typeface="Times New Roman"/>
                <a:cs typeface="Times New Roman" panose="02020603050405020304" pitchFamily="18" charset="0"/>
                <a:sym typeface="Times New Roman"/>
              </a:rPr>
              <a:t>Current Capital Expenditure</a:t>
            </a:r>
            <a:endParaRPr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428" name="Google Shape;428;p1"/>
          <p:cNvGraphicFramePr/>
          <p:nvPr>
            <p:extLst>
              <p:ext uri="{D42A27DB-BD31-4B8C-83A1-F6EECF244321}">
                <p14:modId xmlns:p14="http://schemas.microsoft.com/office/powerpoint/2010/main" val="1957635808"/>
              </p:ext>
            </p:extLst>
          </p:nvPr>
        </p:nvGraphicFramePr>
        <p:xfrm>
          <a:off x="932155" y="1447976"/>
          <a:ext cx="5406500" cy="4437825"/>
        </p:xfrm>
        <a:graphic>
          <a:graphicData uri="http://schemas.openxmlformats.org/drawingml/2006/table">
            <a:tbl>
              <a:tblPr>
                <a:noFill/>
                <a:tableStyleId>{2E7E75DF-1188-496A-87F7-508762394262}</a:tableStyleId>
              </a:tblPr>
              <a:tblGrid>
                <a:gridCol w="2669775">
                  <a:extLst>
                    <a:ext uri="{9D8B030D-6E8A-4147-A177-3AD203B41FA5}">
                      <a16:colId xmlns:a16="http://schemas.microsoft.com/office/drawing/2014/main" val="20000"/>
                    </a:ext>
                  </a:extLst>
                </a:gridCol>
                <a:gridCol w="1347600">
                  <a:extLst>
                    <a:ext uri="{9D8B030D-6E8A-4147-A177-3AD203B41FA5}">
                      <a16:colId xmlns:a16="http://schemas.microsoft.com/office/drawing/2014/main" val="20001"/>
                    </a:ext>
                  </a:extLst>
                </a:gridCol>
                <a:gridCol w="1389125">
                  <a:extLst>
                    <a:ext uri="{9D8B030D-6E8A-4147-A177-3AD203B41FA5}">
                      <a16:colId xmlns:a16="http://schemas.microsoft.com/office/drawing/2014/main" val="20002"/>
                    </a:ext>
                  </a:extLst>
                </a:gridCol>
              </a:tblGrid>
              <a:tr h="604825">
                <a:tc>
                  <a:txBody>
                    <a:bodyPr/>
                    <a:lstStyle/>
                    <a:p>
                      <a:pPr marL="0" marR="0" lvl="0" indent="0" algn="ctr" rtl="0">
                        <a:lnSpc>
                          <a:spcPct val="115000"/>
                        </a:lnSpc>
                        <a:spcBef>
                          <a:spcPts val="0"/>
                        </a:spcBef>
                        <a:spcAft>
                          <a:spcPts val="0"/>
                        </a:spcAft>
                        <a:buClr>
                          <a:schemeClr val="dk1"/>
                        </a:buClr>
                        <a:buSzPts val="1200"/>
                        <a:buFont typeface="Simplified Arabic"/>
                        <a:buNone/>
                      </a:pP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التكاليف الرأسمالية (الأصول الثابتة)</a:t>
                      </a:r>
                      <a:endParaRPr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تاريخ الشراء</a:t>
                      </a:r>
                      <a:endParaRPr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التكلفة</a:t>
                      </a:r>
                      <a:endParaRPr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429" name="Google Shape;429;p1"/>
          <p:cNvSpPr txBox="1"/>
          <p:nvPr/>
        </p:nvSpPr>
        <p:spPr>
          <a:xfrm>
            <a:off x="6667130" y="2133959"/>
            <a:ext cx="5140170" cy="1338788"/>
          </a:xfrm>
          <a:prstGeom prst="rect">
            <a:avLst/>
          </a:prstGeom>
          <a:noFill/>
          <a:ln>
            <a:noFill/>
          </a:ln>
        </p:spPr>
        <p:txBody>
          <a:bodyPr spcFirstLastPara="1" wrap="square" lIns="91425" tIns="45700" rIns="91425" bIns="45700" anchor="t" anchorCtr="0">
            <a:spAutoFit/>
          </a:bodyPr>
          <a:lstStyle/>
          <a:p>
            <a:pPr marL="285750" marR="0" lvl="0" indent="-285750" algn="just" rtl="1">
              <a:lnSpc>
                <a:spcPct val="150000"/>
              </a:lnSpc>
              <a:spcBef>
                <a:spcPts val="0"/>
              </a:spcBef>
              <a:spcAft>
                <a:spcPts val="0"/>
              </a:spcAft>
              <a:buClr>
                <a:srgbClr val="000000"/>
              </a:buClr>
              <a:buSzPts val="1800"/>
              <a:buFont typeface="Noto Sans Symbols"/>
              <a:buChar char="❖"/>
            </a:pPr>
            <a:r>
              <a:rPr lang="en-US" sz="1800" b="1" i="0" u="none" strike="noStrike" cap="none" dirty="0">
                <a:solidFill>
                  <a:schemeClr val="bg2">
                    <a:lumMod val="50000"/>
                  </a:schemeClr>
                </a:solidFill>
                <a:latin typeface="Times New Roman" panose="02020603050405020304" pitchFamily="18" charset="0"/>
                <a:ea typeface="Calibri"/>
                <a:cs typeface="Times New Roman" panose="02020603050405020304" pitchFamily="18" charset="0"/>
                <a:sym typeface="Calibri"/>
              </a:rPr>
              <a:t> في حال كان مشروعك قائم، أرجو تحديد التكاليف الرأسمالية (الأصول) الحالية والمتمثلة بالمعدات وآلات وأجهزة وتجهيزات مرتبطة بالمكان وتاريخ شراؤها وتكلفة الشراء.</a:t>
            </a:r>
            <a:endParaRPr dirty="0">
              <a:solidFill>
                <a:schemeClr val="bg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
          <p:cNvSpPr txBox="1"/>
          <p:nvPr/>
        </p:nvSpPr>
        <p:spPr>
          <a:xfrm>
            <a:off x="3212549" y="286157"/>
            <a:ext cx="8705886" cy="46166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000000"/>
              </a:buClr>
              <a:buSzPts val="2400"/>
              <a:buFont typeface="Simplified Arabic"/>
              <a:buNone/>
            </a:pPr>
            <a:r>
              <a:rPr lang="en-US" sz="2400" b="1" i="1" u="none" strike="noStrike" cap="none" dirty="0">
                <a:solidFill>
                  <a:schemeClr val="bg2">
                    <a:lumMod val="50000"/>
                  </a:schemeClr>
                </a:solidFill>
                <a:latin typeface="Simplified Arabic"/>
                <a:ea typeface="Simplified Arabic"/>
                <a:cs typeface="Simplified Arabic"/>
                <a:sym typeface="Simplified Arabic"/>
              </a:rPr>
              <a:t>التكاليف الرأسمالية الجديدة </a:t>
            </a:r>
            <a:r>
              <a:rPr lang="en-US" sz="2400" b="1" i="1" u="none" strike="noStrike" cap="none" dirty="0">
                <a:solidFill>
                  <a:schemeClr val="bg2">
                    <a:lumMod val="50000"/>
                  </a:schemeClr>
                </a:solidFill>
                <a:latin typeface="Times New Roman"/>
                <a:ea typeface="Times New Roman"/>
                <a:cs typeface="Times New Roman"/>
                <a:sym typeface="Times New Roman"/>
              </a:rPr>
              <a:t>Capital Expenditure</a:t>
            </a:r>
            <a:endParaRPr dirty="0">
              <a:solidFill>
                <a:schemeClr val="bg2">
                  <a:lumMod val="50000"/>
                </a:schemeClr>
              </a:solidFill>
            </a:endParaRPr>
          </a:p>
        </p:txBody>
      </p:sp>
      <p:sp>
        <p:nvSpPr>
          <p:cNvPr id="435" name="Google Shape;435;p2"/>
          <p:cNvSpPr txBox="1"/>
          <p:nvPr/>
        </p:nvSpPr>
        <p:spPr>
          <a:xfrm>
            <a:off x="6667130" y="2133959"/>
            <a:ext cx="5140170" cy="1754286"/>
          </a:xfrm>
          <a:prstGeom prst="rect">
            <a:avLst/>
          </a:prstGeom>
          <a:noFill/>
          <a:ln>
            <a:noFill/>
          </a:ln>
        </p:spPr>
        <p:txBody>
          <a:bodyPr spcFirstLastPara="1" wrap="square" lIns="91425" tIns="45700" rIns="91425" bIns="45700" anchor="t" anchorCtr="0">
            <a:spAutoFit/>
          </a:bodyPr>
          <a:lstStyle/>
          <a:p>
            <a:pPr marL="285750" marR="0" lvl="0" indent="-285750" algn="just" rtl="1">
              <a:lnSpc>
                <a:spcPct val="150000"/>
              </a:lnSpc>
              <a:spcBef>
                <a:spcPts val="0"/>
              </a:spcBef>
              <a:spcAft>
                <a:spcPts val="0"/>
              </a:spcAft>
              <a:buClr>
                <a:srgbClr val="000000"/>
              </a:buClr>
              <a:buSzPts val="1800"/>
              <a:buFont typeface="Noto Sans Symbols"/>
              <a:buChar char="❖"/>
            </a:pPr>
            <a:r>
              <a:rPr lang="en-US" sz="1800" b="1" i="0" u="none" strike="noStrike" cap="none" dirty="0">
                <a:solidFill>
                  <a:schemeClr val="bg2">
                    <a:lumMod val="50000"/>
                  </a:schemeClr>
                </a:solidFill>
                <a:latin typeface="Calibri"/>
                <a:ea typeface="Calibri"/>
                <a:cs typeface="Calibri"/>
                <a:sym typeface="Calibri"/>
              </a:rPr>
              <a:t>يتوجب عليك تحديد التكاليف الرأسمالية الجديدة المتوقع شراؤها خلال الفترة 2023 – 2025. بالإضافة إلى تحديد التاريخ المتوقع شراؤها وتكلفتها في حال كان سوف يتم شراؤها. </a:t>
            </a:r>
            <a:endParaRPr dirty="0">
              <a:solidFill>
                <a:schemeClr val="bg2">
                  <a:lumMod val="50000"/>
                </a:schemeClr>
              </a:solidFill>
            </a:endParaRPr>
          </a:p>
        </p:txBody>
      </p:sp>
      <p:graphicFrame>
        <p:nvGraphicFramePr>
          <p:cNvPr id="436" name="Google Shape;436;p2"/>
          <p:cNvGraphicFramePr/>
          <p:nvPr>
            <p:extLst>
              <p:ext uri="{D42A27DB-BD31-4B8C-83A1-F6EECF244321}">
                <p14:modId xmlns:p14="http://schemas.microsoft.com/office/powerpoint/2010/main" val="4043385851"/>
              </p:ext>
            </p:extLst>
          </p:nvPr>
        </p:nvGraphicFramePr>
        <p:xfrm>
          <a:off x="932155" y="1447976"/>
          <a:ext cx="5406500" cy="4437825"/>
        </p:xfrm>
        <a:graphic>
          <a:graphicData uri="http://schemas.openxmlformats.org/drawingml/2006/table">
            <a:tbl>
              <a:tblPr>
                <a:noFill/>
                <a:tableStyleId>{2E7E75DF-1188-496A-87F7-508762394262}</a:tableStyleId>
              </a:tblPr>
              <a:tblGrid>
                <a:gridCol w="2669775">
                  <a:extLst>
                    <a:ext uri="{9D8B030D-6E8A-4147-A177-3AD203B41FA5}">
                      <a16:colId xmlns:a16="http://schemas.microsoft.com/office/drawing/2014/main" val="20000"/>
                    </a:ext>
                  </a:extLst>
                </a:gridCol>
                <a:gridCol w="1347600">
                  <a:extLst>
                    <a:ext uri="{9D8B030D-6E8A-4147-A177-3AD203B41FA5}">
                      <a16:colId xmlns:a16="http://schemas.microsoft.com/office/drawing/2014/main" val="20001"/>
                    </a:ext>
                  </a:extLst>
                </a:gridCol>
                <a:gridCol w="1389125">
                  <a:extLst>
                    <a:ext uri="{9D8B030D-6E8A-4147-A177-3AD203B41FA5}">
                      <a16:colId xmlns:a16="http://schemas.microsoft.com/office/drawing/2014/main" val="20002"/>
                    </a:ext>
                  </a:extLst>
                </a:gridCol>
              </a:tblGrid>
              <a:tr h="604825">
                <a:tc>
                  <a:txBody>
                    <a:bodyPr/>
                    <a:lstStyle/>
                    <a:p>
                      <a:pPr marL="0" marR="0" lvl="0" indent="0" algn="ctr" rtl="0">
                        <a:lnSpc>
                          <a:spcPct val="115000"/>
                        </a:lnSpc>
                        <a:spcBef>
                          <a:spcPts val="0"/>
                        </a:spcBef>
                        <a:spcAft>
                          <a:spcPts val="0"/>
                        </a:spcAft>
                        <a:buClr>
                          <a:schemeClr val="dk1"/>
                        </a:buClr>
                        <a:buSzPts val="1200"/>
                        <a:buFont typeface="Simplified Arabic"/>
                        <a:buNone/>
                      </a:pPr>
                      <a:r>
                        <a:rPr lang="en-US"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التكاليف الرأسمالية (الأصول الثابتة)</a:t>
                      </a:r>
                      <a:endParaRPr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تاريخ شراؤها/ المتوقع شراؤها</a:t>
                      </a:r>
                      <a:endParaRPr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التكلفة</a:t>
                      </a:r>
                      <a:endParaRPr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8330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
          <p:cNvSpPr txBox="1"/>
          <p:nvPr/>
        </p:nvSpPr>
        <p:spPr>
          <a:xfrm>
            <a:off x="3203671" y="259524"/>
            <a:ext cx="8705886" cy="46166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000000"/>
              </a:buClr>
              <a:buSzPts val="2400"/>
              <a:buFont typeface="Simplified Arabic"/>
              <a:buNone/>
            </a:pPr>
            <a:r>
              <a:rPr lang="en-US" sz="2400" b="1" i="1" u="none" strike="noStrike" cap="none" dirty="0">
                <a:solidFill>
                  <a:schemeClr val="bg2">
                    <a:lumMod val="50000"/>
                  </a:schemeClr>
                </a:solidFill>
                <a:latin typeface="Simplified Arabic"/>
                <a:ea typeface="Simplified Arabic"/>
                <a:cs typeface="Simplified Arabic"/>
                <a:sym typeface="Simplified Arabic"/>
              </a:rPr>
              <a:t>مصادر الدخل  </a:t>
            </a:r>
            <a:r>
              <a:rPr lang="en-US" sz="2400" b="1" i="1" u="none" strike="noStrike" cap="none" dirty="0">
                <a:solidFill>
                  <a:schemeClr val="bg2">
                    <a:lumMod val="50000"/>
                  </a:schemeClr>
                </a:solidFill>
                <a:latin typeface="Times New Roman"/>
                <a:ea typeface="Times New Roman"/>
                <a:cs typeface="Times New Roman"/>
                <a:sym typeface="Times New Roman"/>
              </a:rPr>
              <a:t>Revenue Sources</a:t>
            </a:r>
            <a:endParaRPr dirty="0">
              <a:solidFill>
                <a:schemeClr val="bg2">
                  <a:lumMod val="50000"/>
                </a:schemeClr>
              </a:solidFill>
            </a:endParaRPr>
          </a:p>
        </p:txBody>
      </p:sp>
      <p:graphicFrame>
        <p:nvGraphicFramePr>
          <p:cNvPr id="442" name="Google Shape;442;p3"/>
          <p:cNvGraphicFramePr/>
          <p:nvPr>
            <p:extLst>
              <p:ext uri="{D42A27DB-BD31-4B8C-83A1-F6EECF244321}">
                <p14:modId xmlns:p14="http://schemas.microsoft.com/office/powerpoint/2010/main" val="2466930663"/>
              </p:ext>
            </p:extLst>
          </p:nvPr>
        </p:nvGraphicFramePr>
        <p:xfrm>
          <a:off x="514904" y="1285875"/>
          <a:ext cx="7371795" cy="4701565"/>
        </p:xfrm>
        <a:graphic>
          <a:graphicData uri="http://schemas.openxmlformats.org/drawingml/2006/table">
            <a:tbl>
              <a:tblPr>
                <a:noFill/>
                <a:tableStyleId>{2E7E75DF-1188-496A-87F7-508762394262}</a:tableStyleId>
              </a:tblPr>
              <a:tblGrid>
                <a:gridCol w="2174819">
                  <a:extLst>
                    <a:ext uri="{9D8B030D-6E8A-4147-A177-3AD203B41FA5}">
                      <a16:colId xmlns:a16="http://schemas.microsoft.com/office/drawing/2014/main" val="20000"/>
                    </a:ext>
                  </a:extLst>
                </a:gridCol>
                <a:gridCol w="1194202">
                  <a:extLst>
                    <a:ext uri="{9D8B030D-6E8A-4147-A177-3AD203B41FA5}">
                      <a16:colId xmlns:a16="http://schemas.microsoft.com/office/drawing/2014/main" val="20001"/>
                    </a:ext>
                  </a:extLst>
                </a:gridCol>
                <a:gridCol w="1011928">
                  <a:extLst>
                    <a:ext uri="{9D8B030D-6E8A-4147-A177-3AD203B41FA5}">
                      <a16:colId xmlns:a16="http://schemas.microsoft.com/office/drawing/2014/main" val="20002"/>
                    </a:ext>
                  </a:extLst>
                </a:gridCol>
                <a:gridCol w="1011928">
                  <a:extLst>
                    <a:ext uri="{9D8B030D-6E8A-4147-A177-3AD203B41FA5}">
                      <a16:colId xmlns:a16="http://schemas.microsoft.com/office/drawing/2014/main" val="20003"/>
                    </a:ext>
                  </a:extLst>
                </a:gridCol>
                <a:gridCol w="782198">
                  <a:extLst>
                    <a:ext uri="{9D8B030D-6E8A-4147-A177-3AD203B41FA5}">
                      <a16:colId xmlns:a16="http://schemas.microsoft.com/office/drawing/2014/main" val="20004"/>
                    </a:ext>
                  </a:extLst>
                </a:gridCol>
                <a:gridCol w="1196720">
                  <a:extLst>
                    <a:ext uri="{9D8B030D-6E8A-4147-A177-3AD203B41FA5}">
                      <a16:colId xmlns:a16="http://schemas.microsoft.com/office/drawing/2014/main" val="20005"/>
                    </a:ext>
                  </a:extLst>
                </a:gridCol>
              </a:tblGrid>
              <a:tr h="739165">
                <a:tc>
                  <a:txBody>
                    <a:bodyPr/>
                    <a:lstStyle/>
                    <a:p>
                      <a:pPr marL="0" marR="0" lvl="0" indent="0" algn="ctr" rtl="0">
                        <a:lnSpc>
                          <a:spcPct val="115000"/>
                        </a:lnSpc>
                        <a:spcBef>
                          <a:spcPts val="0"/>
                        </a:spcBef>
                        <a:spcAft>
                          <a:spcPts val="0"/>
                        </a:spcAft>
                        <a:buClr>
                          <a:schemeClr val="dk1"/>
                        </a:buClr>
                        <a:buSzPts val="1200"/>
                        <a:buFont typeface="Simplified Arabic"/>
                        <a:buNone/>
                      </a:pP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مصادر الدخل</a:t>
                      </a:r>
                      <a:endParaRPr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الكميات/ الخدمات المتوقع بيعها (</a:t>
                      </a:r>
                      <a:r>
                        <a:rPr lang="en-US" sz="1400" b="1"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2024</a:t>
                      </a: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a:t>
                      </a:r>
                      <a:endParaRPr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الكميات/الخدمات المتوقع بيعها (202</a:t>
                      </a:r>
                      <a:r>
                        <a:rPr lang="en-US" sz="1400" b="1"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5</a:t>
                      </a: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a:t>
                      </a:r>
                      <a:endParaRPr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الكميات/الخدمات المتوقع بيعها (</a:t>
                      </a:r>
                      <a:r>
                        <a:rPr lang="en-US" sz="1400" b="1"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2026</a:t>
                      </a: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a:t>
                      </a:r>
                      <a:endParaRPr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سعر البيع</a:t>
                      </a:r>
                      <a:endParaRPr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0">
                        <a:lnSpc>
                          <a:spcPct val="115000"/>
                        </a:lnSpc>
                        <a:spcBef>
                          <a:spcPts val="0"/>
                        </a:spcBef>
                        <a:spcAft>
                          <a:spcPts val="0"/>
                        </a:spcAft>
                        <a:buClr>
                          <a:schemeClr val="dk1"/>
                        </a:buClr>
                        <a:buSzPts val="1200"/>
                        <a:buFont typeface="Simplified Arabic"/>
                        <a:buNone/>
                      </a:pPr>
                      <a:r>
                        <a:rPr lang="en-US"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النسبة المئوية للذمم المدينة</a:t>
                      </a:r>
                      <a:endParaRPr sz="14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9624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624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624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624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624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9624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9624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9624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9624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9624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443" name="Google Shape;443;p3"/>
          <p:cNvSpPr txBox="1"/>
          <p:nvPr/>
        </p:nvSpPr>
        <p:spPr>
          <a:xfrm>
            <a:off x="7355312" y="1920895"/>
            <a:ext cx="4554245" cy="3016210"/>
          </a:xfrm>
          <a:prstGeom prst="rect">
            <a:avLst/>
          </a:prstGeom>
          <a:noFill/>
          <a:ln>
            <a:noFill/>
          </a:ln>
        </p:spPr>
        <p:txBody>
          <a:bodyPr spcFirstLastPara="1" wrap="square" lIns="91425" tIns="45700" rIns="91425" bIns="45700" anchor="t" anchorCtr="0">
            <a:spAutoFit/>
          </a:bodyPr>
          <a:lstStyle/>
          <a:p>
            <a:pPr marL="285750" marR="0" lvl="0" indent="-285750" algn="r" rtl="1">
              <a:lnSpc>
                <a:spcPct val="100000"/>
              </a:lnSpc>
              <a:spcBef>
                <a:spcPts val="0"/>
              </a:spcBef>
              <a:spcAft>
                <a:spcPts val="0"/>
              </a:spcAft>
              <a:buClr>
                <a:srgbClr val="000000"/>
              </a:buClr>
              <a:buSzPts val="1800"/>
              <a:buFont typeface="Noto Sans Symbols"/>
              <a:buChar char="❖"/>
            </a:pPr>
            <a:r>
              <a:rPr lang="en-US" sz="1800" b="1" i="0" u="none" strike="noStrike" cap="none" dirty="0">
                <a:solidFill>
                  <a:schemeClr val="bg2">
                    <a:lumMod val="50000"/>
                  </a:schemeClr>
                </a:solidFill>
                <a:latin typeface="Calibri"/>
                <a:ea typeface="Calibri"/>
                <a:cs typeface="Calibri"/>
                <a:sym typeface="Calibri"/>
              </a:rPr>
              <a:t>يتوجب عليكِ تحديد ما يلي:</a:t>
            </a:r>
            <a:endParaRPr dirty="0">
              <a:solidFill>
                <a:schemeClr val="bg2">
                  <a:lumMod val="50000"/>
                </a:schemeClr>
              </a:solidFill>
            </a:endParaRPr>
          </a:p>
          <a:p>
            <a:pPr marL="0" marR="0" lvl="0" indent="0" algn="r" rtl="1">
              <a:lnSpc>
                <a:spcPct val="100000"/>
              </a:lnSpc>
              <a:spcBef>
                <a:spcPts val="0"/>
              </a:spcBef>
              <a:spcAft>
                <a:spcPts val="0"/>
              </a:spcAft>
              <a:buClr>
                <a:schemeClr val="dk1"/>
              </a:buClr>
              <a:buSzPts val="2000"/>
              <a:buFont typeface="Calibri"/>
              <a:buNone/>
            </a:pPr>
            <a:endParaRPr sz="2000" b="1" i="0" u="none" strike="noStrike" cap="none" dirty="0">
              <a:solidFill>
                <a:schemeClr val="bg2">
                  <a:lumMod val="50000"/>
                </a:schemeClr>
              </a:solidFill>
              <a:latin typeface="Calibri"/>
              <a:ea typeface="Calibri"/>
              <a:cs typeface="Calibri"/>
              <a:sym typeface="Calibri"/>
            </a:endParaRPr>
          </a:p>
          <a:p>
            <a:pPr marL="800100" marR="0" lvl="1" indent="-342900" algn="r" rtl="1">
              <a:lnSpc>
                <a:spcPct val="100000"/>
              </a:lnSpc>
              <a:spcBef>
                <a:spcPts val="0"/>
              </a:spcBef>
              <a:spcAft>
                <a:spcPts val="0"/>
              </a:spcAft>
              <a:buClr>
                <a:srgbClr val="000000"/>
              </a:buClr>
              <a:buSzPts val="1600"/>
              <a:buFont typeface="Noto Sans Symbols"/>
              <a:buChar char="▪"/>
            </a:pPr>
            <a:r>
              <a:rPr lang="en-US" sz="1600" b="0" i="0" u="none" strike="noStrike" cap="none" dirty="0">
                <a:solidFill>
                  <a:schemeClr val="bg2">
                    <a:lumMod val="50000"/>
                  </a:schemeClr>
                </a:solidFill>
                <a:latin typeface="Calibri"/>
                <a:ea typeface="Calibri"/>
                <a:cs typeface="Calibri"/>
                <a:sym typeface="Calibri"/>
              </a:rPr>
              <a:t>كافة مصادر الدخل المتأتية للمشروع</a:t>
            </a:r>
            <a:endParaRPr dirty="0">
              <a:solidFill>
                <a:schemeClr val="bg2">
                  <a:lumMod val="50000"/>
                </a:schemeClr>
              </a:solidFill>
            </a:endParaRPr>
          </a:p>
          <a:p>
            <a:pPr marL="800100" marR="0" lvl="1" indent="-342900" algn="r" rtl="1">
              <a:lnSpc>
                <a:spcPct val="100000"/>
              </a:lnSpc>
              <a:spcBef>
                <a:spcPts val="1200"/>
              </a:spcBef>
              <a:spcAft>
                <a:spcPts val="0"/>
              </a:spcAft>
              <a:buClr>
                <a:srgbClr val="000000"/>
              </a:buClr>
              <a:buSzPts val="1600"/>
              <a:buFont typeface="Noto Sans Symbols"/>
              <a:buChar char="▪"/>
            </a:pPr>
            <a:r>
              <a:rPr lang="en-US" sz="1600" b="0" i="0" u="none" strike="noStrike" cap="none" dirty="0">
                <a:solidFill>
                  <a:schemeClr val="bg2">
                    <a:lumMod val="50000"/>
                  </a:schemeClr>
                </a:solidFill>
                <a:latin typeface="Calibri"/>
                <a:ea typeface="Calibri"/>
                <a:cs typeface="Calibri"/>
                <a:sym typeface="Calibri"/>
              </a:rPr>
              <a:t>سعر البيع الخاص بكل مصدر.</a:t>
            </a:r>
            <a:endParaRPr dirty="0">
              <a:solidFill>
                <a:schemeClr val="bg2">
                  <a:lumMod val="50000"/>
                </a:schemeClr>
              </a:solidFill>
            </a:endParaRPr>
          </a:p>
          <a:p>
            <a:pPr marL="800100" marR="0" lvl="1" indent="-342900" algn="r" rtl="1">
              <a:lnSpc>
                <a:spcPct val="100000"/>
              </a:lnSpc>
              <a:spcBef>
                <a:spcPts val="1200"/>
              </a:spcBef>
              <a:spcAft>
                <a:spcPts val="0"/>
              </a:spcAft>
              <a:buClr>
                <a:srgbClr val="000000"/>
              </a:buClr>
              <a:buSzPts val="1600"/>
              <a:buFont typeface="Noto Sans Symbols"/>
              <a:buChar char="▪"/>
            </a:pPr>
            <a:r>
              <a:rPr lang="en-US" sz="1600" b="0" i="0" u="none" strike="noStrike" cap="none" dirty="0">
                <a:solidFill>
                  <a:schemeClr val="bg2">
                    <a:lumMod val="50000"/>
                  </a:schemeClr>
                </a:solidFill>
                <a:latin typeface="Calibri"/>
                <a:ea typeface="Calibri"/>
                <a:cs typeface="Calibri"/>
                <a:sym typeface="Calibri"/>
              </a:rPr>
              <a:t>الكميات المتوقع بيعها خلال العامين (2023، 2024) ونسبة نمو المبيعات.</a:t>
            </a:r>
            <a:endParaRPr dirty="0">
              <a:solidFill>
                <a:schemeClr val="bg2">
                  <a:lumMod val="50000"/>
                </a:schemeClr>
              </a:solidFill>
            </a:endParaRPr>
          </a:p>
          <a:p>
            <a:pPr marL="800100" marR="0" lvl="1" indent="-342900" algn="r" rtl="1">
              <a:lnSpc>
                <a:spcPct val="100000"/>
              </a:lnSpc>
              <a:spcBef>
                <a:spcPts val="1200"/>
              </a:spcBef>
              <a:spcAft>
                <a:spcPts val="0"/>
              </a:spcAft>
              <a:buClr>
                <a:srgbClr val="000000"/>
              </a:buClr>
              <a:buSzPts val="1600"/>
              <a:buFont typeface="Noto Sans Symbols"/>
              <a:buChar char="▪"/>
            </a:pPr>
            <a:r>
              <a:rPr lang="en-US" sz="1600" b="0" i="0" u="none" strike="noStrike" cap="none" dirty="0">
                <a:solidFill>
                  <a:schemeClr val="bg2">
                    <a:lumMod val="50000"/>
                  </a:schemeClr>
                </a:solidFill>
                <a:latin typeface="Calibri"/>
                <a:ea typeface="Calibri"/>
                <a:cs typeface="Calibri"/>
                <a:sym typeface="Calibri"/>
              </a:rPr>
              <a:t>في حال كان مشروع خدماتي، عدد الخدمات المتوقع تقديمها خلال الفترة (2023، 2024).</a:t>
            </a:r>
            <a:endParaRPr dirty="0">
              <a:solidFill>
                <a:schemeClr val="bg2">
                  <a:lumMod val="50000"/>
                </a:schemeClr>
              </a:solidFill>
            </a:endParaRPr>
          </a:p>
          <a:p>
            <a:pPr marL="800100" marR="0" lvl="1" indent="-342900" algn="r" rtl="1">
              <a:lnSpc>
                <a:spcPct val="100000"/>
              </a:lnSpc>
              <a:spcBef>
                <a:spcPts val="1200"/>
              </a:spcBef>
              <a:spcAft>
                <a:spcPts val="0"/>
              </a:spcAft>
              <a:buClr>
                <a:srgbClr val="000000"/>
              </a:buClr>
              <a:buSzPts val="1600"/>
              <a:buFont typeface="Noto Sans Symbols"/>
              <a:buChar char="▪"/>
            </a:pPr>
            <a:r>
              <a:rPr lang="en-US" sz="1600" b="0" i="0" u="none" strike="noStrike" cap="none" dirty="0">
                <a:solidFill>
                  <a:schemeClr val="bg2">
                    <a:lumMod val="50000"/>
                  </a:schemeClr>
                </a:solidFill>
                <a:latin typeface="Calibri"/>
                <a:ea typeface="Calibri"/>
                <a:cs typeface="Calibri"/>
                <a:sym typeface="Calibri"/>
              </a:rPr>
              <a:t>نسبة الذمم المدينة المتوقعة.</a:t>
            </a:r>
            <a:endParaRPr dirty="0">
              <a:solidFill>
                <a:schemeClr val="bg2">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
          <p:cNvSpPr txBox="1"/>
          <p:nvPr/>
        </p:nvSpPr>
        <p:spPr>
          <a:xfrm>
            <a:off x="3203671" y="259524"/>
            <a:ext cx="8705886" cy="46166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000000"/>
              </a:buClr>
              <a:buSzPts val="2400"/>
              <a:buFont typeface="Simplified Arabic"/>
              <a:buNone/>
            </a:pPr>
            <a:r>
              <a:rPr lang="en-US" sz="2400" b="1" i="1" u="none" strike="noStrike" cap="none" dirty="0">
                <a:solidFill>
                  <a:schemeClr val="bg2">
                    <a:lumMod val="50000"/>
                  </a:schemeClr>
                </a:solidFill>
                <a:latin typeface="Simplified Arabic"/>
                <a:ea typeface="Simplified Arabic"/>
                <a:cs typeface="Simplified Arabic"/>
                <a:sym typeface="Simplified Arabic"/>
              </a:rPr>
              <a:t>التكاليف المباشرة </a:t>
            </a:r>
            <a:r>
              <a:rPr lang="en-US" sz="2400" b="1" i="1" u="none" strike="noStrike" cap="none" dirty="0">
                <a:solidFill>
                  <a:schemeClr val="bg2">
                    <a:lumMod val="50000"/>
                  </a:schemeClr>
                </a:solidFill>
                <a:latin typeface="Times New Roman"/>
                <a:ea typeface="Times New Roman"/>
                <a:cs typeface="Times New Roman"/>
                <a:sym typeface="Times New Roman"/>
              </a:rPr>
              <a:t>Direct Costs</a:t>
            </a:r>
            <a:endParaRPr dirty="0">
              <a:solidFill>
                <a:schemeClr val="bg2">
                  <a:lumMod val="50000"/>
                </a:schemeClr>
              </a:solidFill>
            </a:endParaRPr>
          </a:p>
        </p:txBody>
      </p:sp>
      <p:sp>
        <p:nvSpPr>
          <p:cNvPr id="449" name="Google Shape;449;p4"/>
          <p:cNvSpPr txBox="1"/>
          <p:nvPr/>
        </p:nvSpPr>
        <p:spPr>
          <a:xfrm>
            <a:off x="6391923" y="2080693"/>
            <a:ext cx="5140170" cy="2585283"/>
          </a:xfrm>
          <a:prstGeom prst="rect">
            <a:avLst/>
          </a:prstGeom>
          <a:noFill/>
          <a:ln>
            <a:noFill/>
          </a:ln>
        </p:spPr>
        <p:txBody>
          <a:bodyPr spcFirstLastPara="1" wrap="square" lIns="91425" tIns="45700" rIns="91425" bIns="45700" anchor="t" anchorCtr="0">
            <a:spAutoFit/>
          </a:bodyPr>
          <a:lstStyle/>
          <a:p>
            <a:pPr marL="285750" marR="0" lvl="0" indent="-285750" algn="just" rtl="1">
              <a:lnSpc>
                <a:spcPct val="150000"/>
              </a:lnSpc>
              <a:spcBef>
                <a:spcPts val="0"/>
              </a:spcBef>
              <a:spcAft>
                <a:spcPts val="0"/>
              </a:spcAft>
              <a:buClr>
                <a:srgbClr val="000000"/>
              </a:buClr>
              <a:buSzPts val="1800"/>
              <a:buFont typeface="Noto Sans Symbols"/>
              <a:buChar char="❖"/>
            </a:pPr>
            <a:r>
              <a:rPr lang="en-US" sz="1800" b="1" i="0" u="none" strike="noStrike" cap="none" dirty="0">
                <a:solidFill>
                  <a:schemeClr val="bg2">
                    <a:lumMod val="50000"/>
                  </a:schemeClr>
                </a:solidFill>
                <a:latin typeface="Calibri"/>
                <a:ea typeface="Calibri"/>
                <a:cs typeface="Calibri"/>
                <a:sym typeface="Calibri"/>
              </a:rPr>
              <a:t>يتوجب عليك تحديد التكاليف المباشرة المرتبطة بشكل مباشر بتقديم الخدمة أو المنتج مثل؛(1) المواد الخام الأولية اللازمة، (2) الموارد البشرية المرتبطة بشكل مباشر (في حال كان مشروع خدماتي) ..... وغيرها. وفي بعض أنواع المشاريع يتم تحديدها كنسبة من المبيعات مثل؛ قطاع المطاعم والمقاهي تكون نسبتها 25% من المبيعات.</a:t>
            </a:r>
            <a:endParaRPr dirty="0">
              <a:solidFill>
                <a:schemeClr val="bg2">
                  <a:lumMod val="50000"/>
                </a:schemeClr>
              </a:solidFill>
            </a:endParaRPr>
          </a:p>
        </p:txBody>
      </p:sp>
      <p:graphicFrame>
        <p:nvGraphicFramePr>
          <p:cNvPr id="450" name="Google Shape;450;p4"/>
          <p:cNvGraphicFramePr/>
          <p:nvPr>
            <p:extLst>
              <p:ext uri="{D42A27DB-BD31-4B8C-83A1-F6EECF244321}">
                <p14:modId xmlns:p14="http://schemas.microsoft.com/office/powerpoint/2010/main" val="469552313"/>
              </p:ext>
            </p:extLst>
          </p:nvPr>
        </p:nvGraphicFramePr>
        <p:xfrm>
          <a:off x="1864311" y="1434081"/>
          <a:ext cx="3826275" cy="4455750"/>
        </p:xfrm>
        <a:graphic>
          <a:graphicData uri="http://schemas.openxmlformats.org/drawingml/2006/table">
            <a:tbl>
              <a:tblPr>
                <a:noFill/>
                <a:tableStyleId>{2E7E75DF-1188-496A-87F7-508762394262}</a:tableStyleId>
              </a:tblPr>
              <a:tblGrid>
                <a:gridCol w="2619475">
                  <a:extLst>
                    <a:ext uri="{9D8B030D-6E8A-4147-A177-3AD203B41FA5}">
                      <a16:colId xmlns:a16="http://schemas.microsoft.com/office/drawing/2014/main" val="20000"/>
                    </a:ext>
                  </a:extLst>
                </a:gridCol>
                <a:gridCol w="1206800">
                  <a:extLst>
                    <a:ext uri="{9D8B030D-6E8A-4147-A177-3AD203B41FA5}">
                      <a16:colId xmlns:a16="http://schemas.microsoft.com/office/drawing/2014/main" val="20001"/>
                    </a:ext>
                  </a:extLst>
                </a:gridCol>
              </a:tblGrid>
              <a:tr h="607250">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20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التكاليف المباشرة</a:t>
                      </a:r>
                      <a:endParaRPr sz="20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20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القيمة </a:t>
                      </a:r>
                      <a:endParaRPr sz="20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
          <p:cNvSpPr txBox="1"/>
          <p:nvPr/>
        </p:nvSpPr>
        <p:spPr>
          <a:xfrm>
            <a:off x="3203671" y="303912"/>
            <a:ext cx="8705886" cy="46166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000000"/>
              </a:buClr>
              <a:buSzPts val="2400"/>
              <a:buFont typeface="Simplified Arabic"/>
              <a:buNone/>
            </a:pPr>
            <a:r>
              <a:rPr lang="en-US" sz="2400" b="1" i="1" u="none" strike="noStrike" cap="none" dirty="0">
                <a:solidFill>
                  <a:schemeClr val="bg2">
                    <a:lumMod val="50000"/>
                  </a:schemeClr>
                </a:solidFill>
                <a:latin typeface="Simplified Arabic"/>
                <a:ea typeface="Simplified Arabic"/>
                <a:cs typeface="Simplified Arabic"/>
                <a:sym typeface="Simplified Arabic"/>
              </a:rPr>
              <a:t>المصاريف التشغيلية </a:t>
            </a:r>
            <a:r>
              <a:rPr lang="en-US" sz="2400" b="1" i="1" u="none" strike="noStrike" cap="none" dirty="0">
                <a:solidFill>
                  <a:schemeClr val="bg2">
                    <a:lumMod val="50000"/>
                  </a:schemeClr>
                </a:solidFill>
                <a:latin typeface="Times New Roman"/>
                <a:ea typeface="Times New Roman"/>
                <a:cs typeface="Times New Roman"/>
                <a:sym typeface="Times New Roman"/>
              </a:rPr>
              <a:t>Operating  Expenses</a:t>
            </a:r>
            <a:endParaRPr dirty="0">
              <a:solidFill>
                <a:schemeClr val="bg2">
                  <a:lumMod val="50000"/>
                </a:schemeClr>
              </a:solidFill>
            </a:endParaRPr>
          </a:p>
        </p:txBody>
      </p:sp>
      <p:sp>
        <p:nvSpPr>
          <p:cNvPr id="456" name="Google Shape;456;p5"/>
          <p:cNvSpPr txBox="1"/>
          <p:nvPr/>
        </p:nvSpPr>
        <p:spPr>
          <a:xfrm>
            <a:off x="6667130" y="2133959"/>
            <a:ext cx="5140170" cy="2169784"/>
          </a:xfrm>
          <a:prstGeom prst="rect">
            <a:avLst/>
          </a:prstGeom>
          <a:noFill/>
          <a:ln>
            <a:noFill/>
          </a:ln>
        </p:spPr>
        <p:txBody>
          <a:bodyPr spcFirstLastPara="1" wrap="square" lIns="91425" tIns="45700" rIns="91425" bIns="45700" anchor="t" anchorCtr="0">
            <a:spAutoFit/>
          </a:bodyPr>
          <a:lstStyle/>
          <a:p>
            <a:pPr marL="285750" marR="0" lvl="0" indent="-285750" algn="just" rtl="1">
              <a:lnSpc>
                <a:spcPct val="150000"/>
              </a:lnSpc>
              <a:spcBef>
                <a:spcPts val="0"/>
              </a:spcBef>
              <a:spcAft>
                <a:spcPts val="0"/>
              </a:spcAft>
              <a:buClr>
                <a:srgbClr val="000000"/>
              </a:buClr>
              <a:buSzPts val="1800"/>
              <a:buFont typeface="Noto Sans Symbols"/>
              <a:buChar char="❖"/>
            </a:pPr>
            <a:r>
              <a:rPr lang="en-US" sz="1800" b="1" i="0" u="none" strike="noStrike" cap="none" dirty="0">
                <a:solidFill>
                  <a:schemeClr val="bg2">
                    <a:lumMod val="50000"/>
                  </a:schemeClr>
                </a:solidFill>
                <a:latin typeface="Calibri"/>
                <a:ea typeface="Calibri"/>
                <a:cs typeface="Calibri"/>
                <a:sym typeface="Calibri"/>
              </a:rPr>
              <a:t>يتوجب عليكِ تحديد كافة المصاريف التشغيلية المرتبطة بالمشروع (على سبيل المثال: مصاريف المياه والكهرباء، مصاريف التسويق، مصاريف القرطاسية، مصاريف التأمين، مصاريف إيجار المكان...... وغيرها من كافة المصاريف التشغيلية)</a:t>
            </a:r>
            <a:endParaRPr dirty="0">
              <a:solidFill>
                <a:schemeClr val="bg2">
                  <a:lumMod val="50000"/>
                </a:schemeClr>
              </a:solidFill>
            </a:endParaRPr>
          </a:p>
        </p:txBody>
      </p:sp>
      <p:graphicFrame>
        <p:nvGraphicFramePr>
          <p:cNvPr id="457" name="Google Shape;457;p5"/>
          <p:cNvGraphicFramePr/>
          <p:nvPr>
            <p:extLst>
              <p:ext uri="{D42A27DB-BD31-4B8C-83A1-F6EECF244321}">
                <p14:modId xmlns:p14="http://schemas.microsoft.com/office/powerpoint/2010/main" val="1288827898"/>
              </p:ext>
            </p:extLst>
          </p:nvPr>
        </p:nvGraphicFramePr>
        <p:xfrm>
          <a:off x="1748901" y="1434081"/>
          <a:ext cx="3941700" cy="4455750"/>
        </p:xfrm>
        <a:graphic>
          <a:graphicData uri="http://schemas.openxmlformats.org/drawingml/2006/table">
            <a:tbl>
              <a:tblPr>
                <a:noFill/>
                <a:tableStyleId>{2E7E75DF-1188-496A-87F7-508762394262}</a:tableStyleId>
              </a:tblPr>
              <a:tblGrid>
                <a:gridCol w="2619475">
                  <a:extLst>
                    <a:ext uri="{9D8B030D-6E8A-4147-A177-3AD203B41FA5}">
                      <a16:colId xmlns:a16="http://schemas.microsoft.com/office/drawing/2014/main" val="20000"/>
                    </a:ext>
                  </a:extLst>
                </a:gridCol>
                <a:gridCol w="1322225">
                  <a:extLst>
                    <a:ext uri="{9D8B030D-6E8A-4147-A177-3AD203B41FA5}">
                      <a16:colId xmlns:a16="http://schemas.microsoft.com/office/drawing/2014/main" val="20001"/>
                    </a:ext>
                  </a:extLst>
                </a:gridCol>
              </a:tblGrid>
              <a:tr h="607250">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8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المصاريف التشغيلية</a:t>
                      </a:r>
                      <a:endParaRPr sz="18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8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القيمة </a:t>
                      </a:r>
                      <a:endParaRPr sz="18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848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
          <p:cNvSpPr txBox="1"/>
          <p:nvPr/>
        </p:nvSpPr>
        <p:spPr>
          <a:xfrm>
            <a:off x="3203671" y="259524"/>
            <a:ext cx="8705886" cy="46166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000000"/>
              </a:buClr>
              <a:buSzPts val="2400"/>
              <a:buFont typeface="Simplified Arabic"/>
              <a:buNone/>
            </a:pPr>
            <a:r>
              <a:rPr lang="en-US" sz="2400" b="1" i="1" u="none" strike="noStrike" cap="none" dirty="0">
                <a:solidFill>
                  <a:schemeClr val="bg2">
                    <a:lumMod val="50000"/>
                  </a:schemeClr>
                </a:solidFill>
                <a:latin typeface="Simplified Arabic"/>
                <a:ea typeface="Simplified Arabic"/>
                <a:cs typeface="Simplified Arabic"/>
                <a:sym typeface="Simplified Arabic"/>
              </a:rPr>
              <a:t>مصاريف البيع والتسويق </a:t>
            </a:r>
            <a:r>
              <a:rPr lang="en-US" sz="2400" b="1" i="1" u="none" strike="noStrike" cap="none" dirty="0">
                <a:solidFill>
                  <a:schemeClr val="bg2">
                    <a:lumMod val="50000"/>
                  </a:schemeClr>
                </a:solidFill>
                <a:latin typeface="Times New Roman"/>
                <a:ea typeface="Times New Roman"/>
                <a:cs typeface="Times New Roman"/>
                <a:sym typeface="Times New Roman"/>
              </a:rPr>
              <a:t>Marketing  Expenses</a:t>
            </a:r>
            <a:endParaRPr dirty="0">
              <a:solidFill>
                <a:schemeClr val="bg2">
                  <a:lumMod val="50000"/>
                </a:schemeClr>
              </a:solidFill>
            </a:endParaRPr>
          </a:p>
        </p:txBody>
      </p:sp>
      <p:graphicFrame>
        <p:nvGraphicFramePr>
          <p:cNvPr id="463" name="Google Shape;463;p6"/>
          <p:cNvGraphicFramePr/>
          <p:nvPr>
            <p:extLst>
              <p:ext uri="{D42A27DB-BD31-4B8C-83A1-F6EECF244321}">
                <p14:modId xmlns:p14="http://schemas.microsoft.com/office/powerpoint/2010/main" val="471936696"/>
              </p:ext>
            </p:extLst>
          </p:nvPr>
        </p:nvGraphicFramePr>
        <p:xfrm>
          <a:off x="964707" y="1833576"/>
          <a:ext cx="5344375" cy="2569700"/>
        </p:xfrm>
        <a:graphic>
          <a:graphicData uri="http://schemas.openxmlformats.org/drawingml/2006/table">
            <a:tbl>
              <a:tblPr>
                <a:noFill/>
                <a:tableStyleId>{2E7E75DF-1188-496A-87F7-508762394262}</a:tableStyleId>
              </a:tblPr>
              <a:tblGrid>
                <a:gridCol w="2125600">
                  <a:extLst>
                    <a:ext uri="{9D8B030D-6E8A-4147-A177-3AD203B41FA5}">
                      <a16:colId xmlns:a16="http://schemas.microsoft.com/office/drawing/2014/main" val="20000"/>
                    </a:ext>
                  </a:extLst>
                </a:gridCol>
                <a:gridCol w="1072925">
                  <a:extLst>
                    <a:ext uri="{9D8B030D-6E8A-4147-A177-3AD203B41FA5}">
                      <a16:colId xmlns:a16="http://schemas.microsoft.com/office/drawing/2014/main" val="20001"/>
                    </a:ext>
                  </a:extLst>
                </a:gridCol>
                <a:gridCol w="1072925">
                  <a:extLst>
                    <a:ext uri="{9D8B030D-6E8A-4147-A177-3AD203B41FA5}">
                      <a16:colId xmlns:a16="http://schemas.microsoft.com/office/drawing/2014/main" val="20002"/>
                    </a:ext>
                  </a:extLst>
                </a:gridCol>
                <a:gridCol w="1072925">
                  <a:extLst>
                    <a:ext uri="{9D8B030D-6E8A-4147-A177-3AD203B41FA5}">
                      <a16:colId xmlns:a16="http://schemas.microsoft.com/office/drawing/2014/main" val="20003"/>
                    </a:ext>
                  </a:extLst>
                </a:gridCol>
              </a:tblGrid>
              <a:tr h="616450">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مصاريف الإعلان والتسويق</a:t>
                      </a:r>
                      <a:endParaRPr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600" b="1"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2024</a:t>
                      </a:r>
                      <a:endParaRPr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600" b="1"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2025</a:t>
                      </a:r>
                      <a:endParaRPr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600" b="1"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2026</a:t>
                      </a:r>
                      <a:endParaRPr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906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06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06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06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06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64" name="Google Shape;464;p6"/>
          <p:cNvSpPr txBox="1"/>
          <p:nvPr/>
        </p:nvSpPr>
        <p:spPr>
          <a:xfrm>
            <a:off x="6667130" y="2133959"/>
            <a:ext cx="5140170" cy="923289"/>
          </a:xfrm>
          <a:prstGeom prst="rect">
            <a:avLst/>
          </a:prstGeom>
          <a:noFill/>
          <a:ln>
            <a:noFill/>
          </a:ln>
        </p:spPr>
        <p:txBody>
          <a:bodyPr spcFirstLastPara="1" wrap="square" lIns="91425" tIns="45700" rIns="91425" bIns="45700" anchor="t" anchorCtr="0">
            <a:spAutoFit/>
          </a:bodyPr>
          <a:lstStyle/>
          <a:p>
            <a:pPr marL="285750" marR="0" lvl="0" indent="-285750" algn="just" rtl="1">
              <a:lnSpc>
                <a:spcPct val="150000"/>
              </a:lnSpc>
              <a:spcBef>
                <a:spcPts val="0"/>
              </a:spcBef>
              <a:spcAft>
                <a:spcPts val="0"/>
              </a:spcAft>
              <a:buClr>
                <a:srgbClr val="000000"/>
              </a:buClr>
              <a:buSzPts val="1800"/>
              <a:buFont typeface="Noto Sans Symbols"/>
              <a:buChar char="❖"/>
            </a:pPr>
            <a:r>
              <a:rPr lang="en-US" sz="1800" b="1" i="0" u="none" strike="noStrike" cap="none" dirty="0">
                <a:solidFill>
                  <a:schemeClr val="bg2">
                    <a:lumMod val="50000"/>
                  </a:schemeClr>
                </a:solidFill>
                <a:latin typeface="Calibri"/>
                <a:ea typeface="Calibri"/>
                <a:cs typeface="Calibri"/>
                <a:sym typeface="Calibri"/>
              </a:rPr>
              <a:t>يتوجب عليكِ تحديد قيمة مصاريف التسويق والإعلان على المشروع، بما يشمل وسائل الإعلان التقليدية والإلكترونية.</a:t>
            </a:r>
            <a:endParaRPr dirty="0">
              <a:solidFill>
                <a:schemeClr val="bg2">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
          <p:cNvSpPr txBox="1"/>
          <p:nvPr/>
        </p:nvSpPr>
        <p:spPr>
          <a:xfrm>
            <a:off x="3203671" y="259524"/>
            <a:ext cx="8705886" cy="46166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000000"/>
              </a:buClr>
              <a:buSzPts val="2400"/>
              <a:buFont typeface="Simplified Arabic"/>
              <a:buNone/>
            </a:pPr>
            <a:r>
              <a:rPr lang="en-US" sz="2400" b="1" i="1" u="none" strike="noStrike" cap="none" dirty="0">
                <a:solidFill>
                  <a:schemeClr val="bg2">
                    <a:lumMod val="50000"/>
                  </a:schemeClr>
                </a:solidFill>
                <a:latin typeface="Simplified Arabic"/>
                <a:ea typeface="Simplified Arabic"/>
                <a:cs typeface="Simplified Arabic"/>
                <a:sym typeface="Simplified Arabic"/>
              </a:rPr>
              <a:t>المخزون </a:t>
            </a:r>
            <a:r>
              <a:rPr lang="en-US" sz="2400" b="1" i="1" u="none" strike="noStrike" cap="none" dirty="0">
                <a:solidFill>
                  <a:schemeClr val="bg2">
                    <a:lumMod val="50000"/>
                  </a:schemeClr>
                </a:solidFill>
                <a:latin typeface="Times New Roman"/>
                <a:ea typeface="Times New Roman"/>
                <a:cs typeface="Times New Roman"/>
                <a:sym typeface="Times New Roman"/>
              </a:rPr>
              <a:t>Inventory</a:t>
            </a:r>
            <a:endParaRPr dirty="0">
              <a:solidFill>
                <a:schemeClr val="bg2">
                  <a:lumMod val="50000"/>
                </a:schemeClr>
              </a:solidFill>
            </a:endParaRPr>
          </a:p>
        </p:txBody>
      </p:sp>
      <p:sp>
        <p:nvSpPr>
          <p:cNvPr id="470" name="Google Shape;470;p7"/>
          <p:cNvSpPr txBox="1"/>
          <p:nvPr/>
        </p:nvSpPr>
        <p:spPr>
          <a:xfrm>
            <a:off x="5948039" y="2133959"/>
            <a:ext cx="5859261" cy="2323673"/>
          </a:xfrm>
          <a:prstGeom prst="rect">
            <a:avLst/>
          </a:prstGeom>
          <a:noFill/>
          <a:ln>
            <a:noFill/>
          </a:ln>
        </p:spPr>
        <p:txBody>
          <a:bodyPr spcFirstLastPara="1" wrap="square" lIns="91425" tIns="45700" rIns="91425" bIns="45700" anchor="t" anchorCtr="0">
            <a:spAutoFit/>
          </a:bodyPr>
          <a:lstStyle/>
          <a:p>
            <a:pPr marL="285750" marR="0" lvl="0" indent="-285750" algn="just" rtl="1">
              <a:lnSpc>
                <a:spcPct val="150000"/>
              </a:lnSpc>
              <a:spcBef>
                <a:spcPts val="0"/>
              </a:spcBef>
              <a:spcAft>
                <a:spcPts val="0"/>
              </a:spcAft>
              <a:buClr>
                <a:srgbClr val="000000"/>
              </a:buClr>
              <a:buSzPts val="1800"/>
              <a:buFont typeface="Noto Sans Symbols"/>
              <a:buChar char="❖"/>
            </a:pPr>
            <a:r>
              <a:rPr lang="en-US" sz="1800" b="1" i="0" u="none" strike="noStrike" cap="none" dirty="0">
                <a:solidFill>
                  <a:schemeClr val="bg2">
                    <a:lumMod val="50000"/>
                  </a:schemeClr>
                </a:solidFill>
                <a:latin typeface="Calibri"/>
                <a:ea typeface="Calibri"/>
                <a:cs typeface="Calibri"/>
                <a:sym typeface="Calibri"/>
              </a:rPr>
              <a:t>أرجو تحديد قيمة المخزون الحالية في حال وجود مخزون علماً أن المخزون يكون في نهاية السنة، وفي حال توقع وجود مخزون أرجو تحديد قيمة المخزون المتوقعة بشكل تفصيلي لكل بند.</a:t>
            </a:r>
            <a:endParaRPr dirty="0">
              <a:solidFill>
                <a:schemeClr val="bg2">
                  <a:lumMod val="50000"/>
                </a:schemeClr>
              </a:solidFill>
            </a:endParaRPr>
          </a:p>
          <a:p>
            <a:pPr marL="742950" marR="0" lvl="1" indent="-285750" algn="just" rtl="1">
              <a:lnSpc>
                <a:spcPct val="150000"/>
              </a:lnSpc>
              <a:spcBef>
                <a:spcPts val="1200"/>
              </a:spcBef>
              <a:spcAft>
                <a:spcPts val="0"/>
              </a:spcAft>
              <a:buClr>
                <a:srgbClr val="000000"/>
              </a:buClr>
              <a:buSzPts val="1800"/>
              <a:buFont typeface="Calibri"/>
              <a:buChar char="-"/>
            </a:pPr>
            <a:r>
              <a:rPr lang="en-US" sz="1800" b="1" i="0" u="none" strike="noStrike" cap="none" dirty="0">
                <a:solidFill>
                  <a:schemeClr val="bg2">
                    <a:lumMod val="50000"/>
                  </a:schemeClr>
                </a:solidFill>
                <a:latin typeface="Calibri"/>
                <a:ea typeface="Calibri"/>
                <a:cs typeface="Calibri"/>
                <a:sym typeface="Calibri"/>
              </a:rPr>
              <a:t>يتم تحديد قيمة المخزون على سعر التكلفة وليس على سعر البيع.</a:t>
            </a:r>
            <a:endParaRPr dirty="0">
              <a:solidFill>
                <a:schemeClr val="bg2">
                  <a:lumMod val="50000"/>
                </a:schemeClr>
              </a:solidFill>
            </a:endParaRPr>
          </a:p>
        </p:txBody>
      </p:sp>
      <p:graphicFrame>
        <p:nvGraphicFramePr>
          <p:cNvPr id="471" name="Google Shape;471;p7"/>
          <p:cNvGraphicFramePr/>
          <p:nvPr>
            <p:extLst>
              <p:ext uri="{D42A27DB-BD31-4B8C-83A1-F6EECF244321}">
                <p14:modId xmlns:p14="http://schemas.microsoft.com/office/powerpoint/2010/main" val="3733846094"/>
              </p:ext>
            </p:extLst>
          </p:nvPr>
        </p:nvGraphicFramePr>
        <p:xfrm>
          <a:off x="870013" y="1434081"/>
          <a:ext cx="4820550" cy="4496275"/>
        </p:xfrm>
        <a:graphic>
          <a:graphicData uri="http://schemas.openxmlformats.org/drawingml/2006/table">
            <a:tbl>
              <a:tblPr>
                <a:noFill/>
                <a:tableStyleId>{2E7E75DF-1188-496A-87F7-508762394262}</a:tableStyleId>
              </a:tblPr>
              <a:tblGrid>
                <a:gridCol w="2398850">
                  <a:extLst>
                    <a:ext uri="{9D8B030D-6E8A-4147-A177-3AD203B41FA5}">
                      <a16:colId xmlns:a16="http://schemas.microsoft.com/office/drawing/2014/main" val="20000"/>
                    </a:ext>
                  </a:extLst>
                </a:gridCol>
                <a:gridCol w="1210850">
                  <a:extLst>
                    <a:ext uri="{9D8B030D-6E8A-4147-A177-3AD203B41FA5}">
                      <a16:colId xmlns:a16="http://schemas.microsoft.com/office/drawing/2014/main" val="20001"/>
                    </a:ext>
                  </a:extLst>
                </a:gridCol>
                <a:gridCol w="1210850">
                  <a:extLst>
                    <a:ext uri="{9D8B030D-6E8A-4147-A177-3AD203B41FA5}">
                      <a16:colId xmlns:a16="http://schemas.microsoft.com/office/drawing/2014/main" val="20002"/>
                    </a:ext>
                  </a:extLst>
                </a:gridCol>
              </a:tblGrid>
              <a:tr h="612775">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8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المخزون</a:t>
                      </a:r>
                      <a:endParaRPr sz="18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8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الكمية</a:t>
                      </a:r>
                      <a:endParaRPr sz="18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8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القيمة </a:t>
                      </a:r>
                      <a:endParaRPr sz="18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83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83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83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83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83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83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83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83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83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883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8"/>
          <p:cNvSpPr txBox="1"/>
          <p:nvPr/>
        </p:nvSpPr>
        <p:spPr>
          <a:xfrm>
            <a:off x="3177038" y="277280"/>
            <a:ext cx="8705886" cy="46166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000000"/>
              </a:buClr>
              <a:buSzPts val="2400"/>
              <a:buFont typeface="Simplified Arabic"/>
              <a:buNone/>
            </a:pPr>
            <a:r>
              <a:rPr lang="en-US" sz="2400" b="1" i="1" u="none" strike="noStrike" cap="none" dirty="0">
                <a:solidFill>
                  <a:schemeClr val="bg2">
                    <a:lumMod val="50000"/>
                  </a:schemeClr>
                </a:solidFill>
                <a:latin typeface="Simplified Arabic"/>
                <a:ea typeface="Simplified Arabic"/>
                <a:cs typeface="Simplified Arabic"/>
                <a:sym typeface="Simplified Arabic"/>
              </a:rPr>
              <a:t>التمويل </a:t>
            </a:r>
            <a:r>
              <a:rPr lang="en-US" sz="2400" b="1" i="1" u="none" strike="noStrike" cap="none" dirty="0">
                <a:solidFill>
                  <a:schemeClr val="bg2">
                    <a:lumMod val="50000"/>
                  </a:schemeClr>
                </a:solidFill>
                <a:latin typeface="Times New Roman"/>
                <a:ea typeface="Times New Roman"/>
                <a:cs typeface="Times New Roman"/>
                <a:sym typeface="Times New Roman"/>
              </a:rPr>
              <a:t>Financing</a:t>
            </a:r>
            <a:endParaRPr dirty="0">
              <a:solidFill>
                <a:schemeClr val="bg2">
                  <a:lumMod val="50000"/>
                </a:schemeClr>
              </a:solidFill>
            </a:endParaRPr>
          </a:p>
        </p:txBody>
      </p:sp>
      <p:sp>
        <p:nvSpPr>
          <p:cNvPr id="477" name="Google Shape;477;p8"/>
          <p:cNvSpPr txBox="1"/>
          <p:nvPr/>
        </p:nvSpPr>
        <p:spPr>
          <a:xfrm>
            <a:off x="6294268" y="2133959"/>
            <a:ext cx="5513032" cy="1492676"/>
          </a:xfrm>
          <a:prstGeom prst="rect">
            <a:avLst/>
          </a:prstGeom>
          <a:noFill/>
          <a:ln>
            <a:noFill/>
          </a:ln>
        </p:spPr>
        <p:txBody>
          <a:bodyPr spcFirstLastPara="1" wrap="square" lIns="91425" tIns="45700" rIns="91425" bIns="45700" anchor="t" anchorCtr="0">
            <a:spAutoFit/>
          </a:bodyPr>
          <a:lstStyle/>
          <a:p>
            <a:pPr marL="285750" marR="0" lvl="0" indent="-285750" algn="just" rtl="1">
              <a:lnSpc>
                <a:spcPct val="150000"/>
              </a:lnSpc>
              <a:spcBef>
                <a:spcPts val="0"/>
              </a:spcBef>
              <a:spcAft>
                <a:spcPts val="0"/>
              </a:spcAft>
              <a:buClr>
                <a:srgbClr val="000000"/>
              </a:buClr>
              <a:buSzPts val="1800"/>
              <a:buFont typeface="Noto Sans Symbols"/>
              <a:buChar char="❖"/>
            </a:pPr>
            <a:r>
              <a:rPr lang="en-US" sz="1800" b="1" i="0" u="none" strike="noStrike" cap="none" dirty="0">
                <a:solidFill>
                  <a:schemeClr val="bg2">
                    <a:lumMod val="50000"/>
                  </a:schemeClr>
                </a:solidFill>
                <a:latin typeface="Calibri"/>
                <a:ea typeface="Calibri"/>
                <a:cs typeface="Calibri"/>
                <a:sym typeface="Calibri"/>
              </a:rPr>
              <a:t>أرجو تحديد قيمة رأس المال المساهم به في المشروع.</a:t>
            </a:r>
            <a:endParaRPr dirty="0">
              <a:solidFill>
                <a:schemeClr val="bg2">
                  <a:lumMod val="50000"/>
                </a:schemeClr>
              </a:solidFill>
            </a:endParaRPr>
          </a:p>
          <a:p>
            <a:pPr marL="285750" marR="0" lvl="0" indent="-285750" algn="just" rtl="1">
              <a:lnSpc>
                <a:spcPct val="150000"/>
              </a:lnSpc>
              <a:spcBef>
                <a:spcPts val="1200"/>
              </a:spcBef>
              <a:spcAft>
                <a:spcPts val="0"/>
              </a:spcAft>
              <a:buClr>
                <a:srgbClr val="000000"/>
              </a:buClr>
              <a:buSzPts val="1800"/>
              <a:buFont typeface="Noto Sans Symbols"/>
              <a:buChar char="❖"/>
            </a:pPr>
            <a:r>
              <a:rPr lang="en-US" sz="1800" b="1" i="0" u="none" strike="noStrike" cap="none" dirty="0">
                <a:solidFill>
                  <a:schemeClr val="bg2">
                    <a:lumMod val="50000"/>
                  </a:schemeClr>
                </a:solidFill>
                <a:latin typeface="Calibri"/>
                <a:ea typeface="Calibri"/>
                <a:cs typeface="Calibri"/>
                <a:sym typeface="Calibri"/>
              </a:rPr>
              <a:t>في حال أخذ قرض أو من المتوقع أخذ قرض بنكي أرجو تحديد؛ قيمة القرض، نسبة الفائدة، الفترة الزمنية المرتبطة بالقرض.</a:t>
            </a:r>
            <a:endParaRPr dirty="0">
              <a:solidFill>
                <a:schemeClr val="bg2">
                  <a:lumMod val="50000"/>
                </a:schemeClr>
              </a:solidFill>
            </a:endParaRPr>
          </a:p>
        </p:txBody>
      </p:sp>
      <p:graphicFrame>
        <p:nvGraphicFramePr>
          <p:cNvPr id="478" name="Google Shape;478;p8"/>
          <p:cNvGraphicFramePr/>
          <p:nvPr>
            <p:extLst>
              <p:ext uri="{D42A27DB-BD31-4B8C-83A1-F6EECF244321}">
                <p14:modId xmlns:p14="http://schemas.microsoft.com/office/powerpoint/2010/main" val="692693711"/>
              </p:ext>
            </p:extLst>
          </p:nvPr>
        </p:nvGraphicFramePr>
        <p:xfrm>
          <a:off x="1077160" y="2783486"/>
          <a:ext cx="4820550" cy="1001125"/>
        </p:xfrm>
        <a:graphic>
          <a:graphicData uri="http://schemas.openxmlformats.org/drawingml/2006/table">
            <a:tbl>
              <a:tblPr>
                <a:noFill/>
                <a:tableStyleId>{2E7E75DF-1188-496A-87F7-508762394262}</a:tableStyleId>
              </a:tblPr>
              <a:tblGrid>
                <a:gridCol w="2398850">
                  <a:extLst>
                    <a:ext uri="{9D8B030D-6E8A-4147-A177-3AD203B41FA5}">
                      <a16:colId xmlns:a16="http://schemas.microsoft.com/office/drawing/2014/main" val="20000"/>
                    </a:ext>
                  </a:extLst>
                </a:gridCol>
                <a:gridCol w="1210850">
                  <a:extLst>
                    <a:ext uri="{9D8B030D-6E8A-4147-A177-3AD203B41FA5}">
                      <a16:colId xmlns:a16="http://schemas.microsoft.com/office/drawing/2014/main" val="20001"/>
                    </a:ext>
                  </a:extLst>
                </a:gridCol>
                <a:gridCol w="1210850">
                  <a:extLst>
                    <a:ext uri="{9D8B030D-6E8A-4147-A177-3AD203B41FA5}">
                      <a16:colId xmlns:a16="http://schemas.microsoft.com/office/drawing/2014/main" val="20002"/>
                    </a:ext>
                  </a:extLst>
                </a:gridCol>
              </a:tblGrid>
              <a:tr h="612775">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قيمة القرض البنكي</a:t>
                      </a:r>
                      <a:endParaRPr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نسبة الفائدة</a:t>
                      </a:r>
                      <a:endParaRPr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ctr" rtl="1">
                        <a:lnSpc>
                          <a:spcPct val="115000"/>
                        </a:lnSpc>
                        <a:spcBef>
                          <a:spcPts val="0"/>
                        </a:spcBef>
                        <a:spcAft>
                          <a:spcPts val="0"/>
                        </a:spcAft>
                        <a:buClr>
                          <a:schemeClr val="dk1"/>
                        </a:buClr>
                        <a:buSzPts val="1200"/>
                        <a:buFont typeface="Simplified Arabic"/>
                        <a:buNone/>
                      </a:pPr>
                      <a:r>
                        <a:rPr lang="en-US"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rPr>
                        <a:t>الفترة الزمنية </a:t>
                      </a:r>
                      <a:endParaRPr sz="1600" b="1" i="0" u="none" strike="noStrike" cap="none" dirty="0">
                        <a:solidFill>
                          <a:schemeClr val="bg2">
                            <a:lumMod val="50000"/>
                          </a:schemeClr>
                        </a:solidFill>
                        <a:latin typeface="Times New Roman" panose="02020603050405020304" pitchFamily="18" charset="0"/>
                        <a:ea typeface="Simplified Arabic"/>
                        <a:cs typeface="Times New Roman" panose="02020603050405020304" pitchFamily="18" charset="0"/>
                        <a:sym typeface="Simplified Arabic"/>
                      </a:endParaRPr>
                    </a:p>
                  </a:txBody>
                  <a:tcPr marL="62000" marR="62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8350">
                <a:tc>
                  <a:txBody>
                    <a:bodyPr/>
                    <a:lstStyle/>
                    <a:p>
                      <a:pPr marL="0" marR="0" lvl="0" indent="0" algn="l" rtl="0">
                        <a:lnSpc>
                          <a:spcPct val="115000"/>
                        </a:lnSpc>
                        <a:spcBef>
                          <a:spcPts val="0"/>
                        </a:spcBef>
                        <a:spcAft>
                          <a:spcPts val="0"/>
                        </a:spcAft>
                        <a:buClr>
                          <a:srgbClr val="2F5496"/>
                        </a:buClr>
                        <a:buSzPts val="800"/>
                        <a:buFont typeface="Calibri"/>
                        <a:buNone/>
                      </a:pPr>
                      <a:r>
                        <a:rPr lang="en-US" sz="800" b="0" i="0" u="none" strike="noStrike" cap="none" dirty="0">
                          <a:solidFill>
                            <a:srgbClr val="2F5496"/>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txBody>
                  <a:tcPr marL="62000" marR="620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9"/>
          <p:cNvSpPr txBox="1"/>
          <p:nvPr/>
        </p:nvSpPr>
        <p:spPr>
          <a:xfrm>
            <a:off x="3203671" y="259524"/>
            <a:ext cx="8705886" cy="46166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000000"/>
              </a:buClr>
              <a:buSzPts val="2400"/>
              <a:buFont typeface="Simplified Arabic"/>
              <a:buNone/>
            </a:pPr>
            <a:r>
              <a:rPr lang="en-US" sz="2400" b="1" i="1" u="none" strike="noStrike" cap="none" dirty="0">
                <a:solidFill>
                  <a:schemeClr val="bg2">
                    <a:lumMod val="50000"/>
                  </a:schemeClr>
                </a:solidFill>
                <a:latin typeface="Simplified Arabic"/>
                <a:ea typeface="Simplified Arabic"/>
                <a:cs typeface="Simplified Arabic"/>
                <a:sym typeface="Simplified Arabic"/>
              </a:rPr>
              <a:t>ما هو نتائج كافة الفرضيات المالية أعلاه؟</a:t>
            </a:r>
            <a:endParaRPr sz="2400" b="1" i="1" u="none" strike="noStrike" cap="none" dirty="0">
              <a:solidFill>
                <a:schemeClr val="bg2">
                  <a:lumMod val="50000"/>
                </a:schemeClr>
              </a:solidFill>
              <a:latin typeface="Times New Roman"/>
              <a:ea typeface="Times New Roman"/>
              <a:cs typeface="Times New Roman"/>
              <a:sym typeface="Times New Roman"/>
            </a:endParaRPr>
          </a:p>
        </p:txBody>
      </p:sp>
      <p:graphicFrame>
        <p:nvGraphicFramePr>
          <p:cNvPr id="484" name="Google Shape;484;p9"/>
          <p:cNvGraphicFramePr/>
          <p:nvPr>
            <p:extLst>
              <p:ext uri="{D42A27DB-BD31-4B8C-83A1-F6EECF244321}">
                <p14:modId xmlns:p14="http://schemas.microsoft.com/office/powerpoint/2010/main" val="1456044770"/>
              </p:ext>
            </p:extLst>
          </p:nvPr>
        </p:nvGraphicFramePr>
        <p:xfrm>
          <a:off x="2083625" y="1557337"/>
          <a:ext cx="8024750" cy="2704485"/>
        </p:xfrm>
        <a:graphic>
          <a:graphicData uri="http://schemas.openxmlformats.org/drawingml/2006/table">
            <a:tbl>
              <a:tblPr>
                <a:noFill/>
                <a:tableStyleId>{2E7E75DF-1188-496A-87F7-508762394262}</a:tableStyleId>
              </a:tblPr>
              <a:tblGrid>
                <a:gridCol w="425000">
                  <a:extLst>
                    <a:ext uri="{9D8B030D-6E8A-4147-A177-3AD203B41FA5}">
                      <a16:colId xmlns:a16="http://schemas.microsoft.com/office/drawing/2014/main" val="20000"/>
                    </a:ext>
                  </a:extLst>
                </a:gridCol>
                <a:gridCol w="3965900">
                  <a:extLst>
                    <a:ext uri="{9D8B030D-6E8A-4147-A177-3AD203B41FA5}">
                      <a16:colId xmlns:a16="http://schemas.microsoft.com/office/drawing/2014/main" val="20001"/>
                    </a:ext>
                  </a:extLst>
                </a:gridCol>
                <a:gridCol w="1337450">
                  <a:extLst>
                    <a:ext uri="{9D8B030D-6E8A-4147-A177-3AD203B41FA5}">
                      <a16:colId xmlns:a16="http://schemas.microsoft.com/office/drawing/2014/main" val="20002"/>
                    </a:ext>
                  </a:extLst>
                </a:gridCol>
                <a:gridCol w="1179400">
                  <a:extLst>
                    <a:ext uri="{9D8B030D-6E8A-4147-A177-3AD203B41FA5}">
                      <a16:colId xmlns:a16="http://schemas.microsoft.com/office/drawing/2014/main" val="20003"/>
                    </a:ext>
                  </a:extLst>
                </a:gridCol>
                <a:gridCol w="1117000">
                  <a:extLst>
                    <a:ext uri="{9D8B030D-6E8A-4147-A177-3AD203B41FA5}">
                      <a16:colId xmlns:a16="http://schemas.microsoft.com/office/drawing/2014/main" val="20004"/>
                    </a:ext>
                  </a:extLst>
                </a:gridCol>
              </a:tblGrid>
              <a:tr h="0">
                <a:tc>
                  <a:txBody>
                    <a:bodyPr/>
                    <a:lstStyle/>
                    <a:p>
                      <a:pPr marL="0" marR="0" lvl="0" indent="0" algn="l" rtl="0">
                        <a:lnSpc>
                          <a:spcPct val="100000"/>
                        </a:lnSpc>
                        <a:spcBef>
                          <a:spcPts val="0"/>
                        </a:spcBef>
                        <a:spcAft>
                          <a:spcPts val="0"/>
                        </a:spcAft>
                        <a:buClr>
                          <a:schemeClr val="dk1"/>
                        </a:buClr>
                        <a:buSzPts val="800"/>
                        <a:buFont typeface="Calibri"/>
                        <a:buNone/>
                      </a:pPr>
                      <a:endParaRPr sz="800" b="0" i="0" u="none" strike="noStrike" cap="none" dirty="0">
                        <a:solidFill>
                          <a:schemeClr val="dk1"/>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800" b="1" i="0" u="none" strike="noStrike" cap="none" dirty="0">
                          <a:solidFill>
                            <a:schemeClr val="bg2">
                              <a:lumMod val="50000"/>
                            </a:schemeClr>
                          </a:solidFill>
                          <a:latin typeface="Times New Roman"/>
                          <a:ea typeface="Times New Roman"/>
                          <a:cs typeface="Times New Roman"/>
                          <a:sym typeface="Times New Roman"/>
                        </a:rPr>
                        <a:t>Indicators</a:t>
                      </a:r>
                    </a:p>
                    <a:p>
                      <a:pPr marL="0" marR="0" lvl="0" indent="0" algn="ctr" rtl="0">
                        <a:lnSpc>
                          <a:spcPct val="100000"/>
                        </a:lnSpc>
                        <a:spcBef>
                          <a:spcPts val="0"/>
                        </a:spcBef>
                        <a:spcAft>
                          <a:spcPts val="0"/>
                        </a:spcAft>
                        <a:buClr>
                          <a:schemeClr val="dk1"/>
                        </a:buClr>
                        <a:buSzPts val="1000"/>
                        <a:buFont typeface="Times New Roman"/>
                        <a:buNone/>
                      </a:pPr>
                      <a:endParaRPr lang="en-US" sz="18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800" b="1" dirty="0">
                          <a:solidFill>
                            <a:schemeClr val="bg2">
                              <a:lumMod val="50000"/>
                            </a:schemeClr>
                          </a:solidFill>
                          <a:latin typeface="Times New Roman"/>
                          <a:ea typeface="Times New Roman"/>
                          <a:cs typeface="Times New Roman"/>
                          <a:sym typeface="Times New Roman"/>
                        </a:rPr>
                        <a:t>2024</a:t>
                      </a:r>
                      <a:endParaRPr sz="3200" b="1" dirty="0">
                        <a:solidFill>
                          <a:schemeClr val="bg2">
                            <a:lumMod val="50000"/>
                          </a:schemeClr>
                        </a:solidFill>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800" b="1" i="0" u="none" strike="noStrike" cap="none" dirty="0">
                          <a:solidFill>
                            <a:schemeClr val="bg2">
                              <a:lumMod val="50000"/>
                            </a:schemeClr>
                          </a:solidFill>
                          <a:latin typeface="Times New Roman"/>
                          <a:ea typeface="Times New Roman"/>
                          <a:cs typeface="Times New Roman"/>
                          <a:sym typeface="Times New Roman"/>
                        </a:rPr>
                        <a:t>202</a:t>
                      </a:r>
                      <a:r>
                        <a:rPr lang="en-US" sz="1800" b="1" dirty="0">
                          <a:solidFill>
                            <a:schemeClr val="bg2">
                              <a:lumMod val="50000"/>
                            </a:schemeClr>
                          </a:solidFill>
                          <a:latin typeface="Times New Roman"/>
                          <a:ea typeface="Times New Roman"/>
                          <a:cs typeface="Times New Roman"/>
                          <a:sym typeface="Times New Roman"/>
                        </a:rPr>
                        <a:t>5</a:t>
                      </a:r>
                      <a:endParaRPr sz="3200" b="1" dirty="0">
                        <a:solidFill>
                          <a:schemeClr val="bg2">
                            <a:lumMod val="50000"/>
                          </a:schemeClr>
                        </a:solidFill>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800" b="1" dirty="0">
                          <a:solidFill>
                            <a:schemeClr val="bg2">
                              <a:lumMod val="50000"/>
                            </a:schemeClr>
                          </a:solidFill>
                          <a:latin typeface="Times New Roman"/>
                          <a:ea typeface="Times New Roman"/>
                          <a:cs typeface="Times New Roman"/>
                          <a:sym typeface="Times New Roman"/>
                        </a:rPr>
                        <a:t>2026</a:t>
                      </a:r>
                      <a:endParaRPr sz="3200" b="1" dirty="0">
                        <a:solidFill>
                          <a:schemeClr val="bg2">
                            <a:lumMod val="50000"/>
                          </a:schemeClr>
                        </a:solidFill>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AEAEA"/>
                    </a:solidFill>
                  </a:tcPr>
                </a:tc>
                <a:extLst>
                  <a:ext uri="{0D108BD9-81ED-4DB2-BD59-A6C34878D82A}">
                    <a16:rowId xmlns:a16="http://schemas.microsoft.com/office/drawing/2014/main" val="10000"/>
                  </a:ext>
                </a:extLst>
              </a:tr>
              <a:tr h="412879">
                <a:tc>
                  <a:txBody>
                    <a:bodyPr/>
                    <a:lstStyle/>
                    <a:p>
                      <a:pPr marL="0" marR="0" lvl="0" indent="0" algn="l" rtl="0">
                        <a:lnSpc>
                          <a:spcPct val="100000"/>
                        </a:lnSpc>
                        <a:spcBef>
                          <a:spcPts val="0"/>
                        </a:spcBef>
                        <a:spcAft>
                          <a:spcPts val="0"/>
                        </a:spcAft>
                        <a:buClr>
                          <a:schemeClr val="dk1"/>
                        </a:buClr>
                        <a:buSzPts val="800"/>
                        <a:buFont typeface="Calibri"/>
                        <a:buNone/>
                      </a:pPr>
                      <a:r>
                        <a:rPr lang="en-US" sz="1600" b="1" i="0" u="none" strike="noStrike" cap="none" dirty="0">
                          <a:solidFill>
                            <a:schemeClr val="bg2">
                              <a:lumMod val="50000"/>
                            </a:schemeClr>
                          </a:solidFill>
                          <a:latin typeface="Times New Roman"/>
                          <a:ea typeface="Times New Roman"/>
                          <a:cs typeface="Times New Roman"/>
                          <a:sym typeface="Times New Roman"/>
                        </a:rPr>
                        <a:t>1</a:t>
                      </a: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rtl="0">
                        <a:lnSpc>
                          <a:spcPct val="100000"/>
                        </a:lnSpc>
                        <a:spcBef>
                          <a:spcPts val="0"/>
                        </a:spcBef>
                        <a:spcAft>
                          <a:spcPts val="0"/>
                        </a:spcAft>
                        <a:buClr>
                          <a:srgbClr val="FF0000"/>
                        </a:buClr>
                        <a:buSzPts val="1000"/>
                        <a:buFont typeface="Times New Roman"/>
                        <a:buNone/>
                      </a:pPr>
                      <a:r>
                        <a:rPr lang="en-US" sz="1600" b="1" i="0" u="none" strike="noStrike" cap="none" dirty="0">
                          <a:solidFill>
                            <a:schemeClr val="bg2">
                              <a:lumMod val="50000"/>
                            </a:schemeClr>
                          </a:solidFill>
                          <a:latin typeface="Times New Roman"/>
                          <a:ea typeface="Times New Roman"/>
                          <a:cs typeface="Times New Roman"/>
                          <a:sym typeface="Times New Roman"/>
                        </a:rPr>
                        <a:t>Return On Assets (العائد على الأصول) </a:t>
                      </a: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12879">
                <a:tc>
                  <a:txBody>
                    <a:bodyPr/>
                    <a:lstStyle/>
                    <a:p>
                      <a:pPr marL="0" marR="0" lvl="0" indent="0" algn="l" rtl="0">
                        <a:lnSpc>
                          <a:spcPct val="100000"/>
                        </a:lnSpc>
                        <a:spcBef>
                          <a:spcPts val="0"/>
                        </a:spcBef>
                        <a:spcAft>
                          <a:spcPts val="0"/>
                        </a:spcAft>
                        <a:buClr>
                          <a:schemeClr val="dk1"/>
                        </a:buClr>
                        <a:buSzPts val="800"/>
                        <a:buFont typeface="Calibri"/>
                        <a:buNone/>
                      </a:pPr>
                      <a:r>
                        <a:rPr lang="en-US" sz="1600" b="1" i="0" u="none" strike="noStrike" cap="none" dirty="0">
                          <a:solidFill>
                            <a:schemeClr val="bg2">
                              <a:lumMod val="50000"/>
                            </a:schemeClr>
                          </a:solidFill>
                          <a:latin typeface="Times New Roman"/>
                          <a:ea typeface="Times New Roman"/>
                          <a:cs typeface="Times New Roman"/>
                          <a:sym typeface="Times New Roman"/>
                        </a:rPr>
                        <a:t>2</a:t>
                      </a: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rtl="0">
                        <a:lnSpc>
                          <a:spcPct val="100000"/>
                        </a:lnSpc>
                        <a:spcBef>
                          <a:spcPts val="0"/>
                        </a:spcBef>
                        <a:spcAft>
                          <a:spcPts val="0"/>
                        </a:spcAft>
                        <a:buClr>
                          <a:srgbClr val="FF0000"/>
                        </a:buClr>
                        <a:buSzPts val="1000"/>
                        <a:buFont typeface="Times New Roman"/>
                        <a:buNone/>
                      </a:pPr>
                      <a:r>
                        <a:rPr lang="en-US" sz="1600" b="1" i="0" u="none" strike="noStrike" cap="none" dirty="0">
                          <a:solidFill>
                            <a:schemeClr val="bg2">
                              <a:lumMod val="50000"/>
                            </a:schemeClr>
                          </a:solidFill>
                          <a:latin typeface="Times New Roman"/>
                          <a:ea typeface="Times New Roman"/>
                          <a:cs typeface="Times New Roman"/>
                          <a:sym typeface="Times New Roman"/>
                        </a:rPr>
                        <a:t>Return On Equity   (العائد على حقوق الملكية)  </a:t>
                      </a: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2879">
                <a:tc>
                  <a:txBody>
                    <a:bodyPr/>
                    <a:lstStyle/>
                    <a:p>
                      <a:pPr marL="0" marR="0" lvl="0" indent="0" algn="l" rtl="0">
                        <a:lnSpc>
                          <a:spcPct val="100000"/>
                        </a:lnSpc>
                        <a:spcBef>
                          <a:spcPts val="0"/>
                        </a:spcBef>
                        <a:spcAft>
                          <a:spcPts val="0"/>
                        </a:spcAft>
                        <a:buClr>
                          <a:schemeClr val="dk1"/>
                        </a:buClr>
                        <a:buSzPts val="800"/>
                        <a:buFont typeface="Calibri"/>
                        <a:buNone/>
                      </a:pPr>
                      <a:r>
                        <a:rPr lang="en-US" sz="1600" b="1" i="0" u="none" strike="noStrike" cap="none" dirty="0">
                          <a:solidFill>
                            <a:schemeClr val="bg2">
                              <a:lumMod val="50000"/>
                            </a:schemeClr>
                          </a:solidFill>
                          <a:latin typeface="Times New Roman"/>
                          <a:ea typeface="Times New Roman"/>
                          <a:cs typeface="Times New Roman"/>
                          <a:sym typeface="Times New Roman"/>
                        </a:rPr>
                        <a:t>3</a:t>
                      </a: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600" b="1" i="0" u="none" strike="noStrike" cap="none" dirty="0">
                          <a:solidFill>
                            <a:schemeClr val="bg2">
                              <a:lumMod val="50000"/>
                            </a:schemeClr>
                          </a:solidFill>
                          <a:latin typeface="Times New Roman"/>
                          <a:ea typeface="Times New Roman"/>
                          <a:cs typeface="Times New Roman"/>
                          <a:sym typeface="Times New Roman"/>
                        </a:rPr>
                        <a:t>Sales Growth Rate (معدل نمو المبيعات)  </a:t>
                      </a: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12879">
                <a:tc>
                  <a:txBody>
                    <a:bodyPr/>
                    <a:lstStyle/>
                    <a:p>
                      <a:pPr marL="0" marR="0" lvl="0" indent="0" algn="l" rtl="0">
                        <a:lnSpc>
                          <a:spcPct val="100000"/>
                        </a:lnSpc>
                        <a:spcBef>
                          <a:spcPts val="0"/>
                        </a:spcBef>
                        <a:spcAft>
                          <a:spcPts val="0"/>
                        </a:spcAft>
                        <a:buClr>
                          <a:schemeClr val="dk1"/>
                        </a:buClr>
                        <a:buSzPts val="800"/>
                        <a:buFont typeface="Calibri"/>
                        <a:buNone/>
                      </a:pPr>
                      <a:r>
                        <a:rPr lang="en-US" sz="1600" b="1" i="0" u="none" strike="noStrike" cap="none" dirty="0">
                          <a:solidFill>
                            <a:schemeClr val="bg2">
                              <a:lumMod val="50000"/>
                            </a:schemeClr>
                          </a:solidFill>
                          <a:latin typeface="Times New Roman"/>
                          <a:ea typeface="Times New Roman"/>
                          <a:cs typeface="Times New Roman"/>
                          <a:sym typeface="Times New Roman"/>
                        </a:rPr>
                        <a:t>4</a:t>
                      </a: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600" b="1" i="0" u="none" strike="noStrike" cap="none" dirty="0">
                          <a:solidFill>
                            <a:schemeClr val="bg2">
                              <a:lumMod val="50000"/>
                            </a:schemeClr>
                          </a:solidFill>
                          <a:latin typeface="Times New Roman"/>
                          <a:ea typeface="Times New Roman"/>
                          <a:cs typeface="Times New Roman"/>
                          <a:sym typeface="Times New Roman"/>
                        </a:rPr>
                        <a:t>Gross Profit Margin (نسبة هامش إجمالي الربح)   </a:t>
                      </a: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2879">
                <a:tc>
                  <a:txBody>
                    <a:bodyPr/>
                    <a:lstStyle/>
                    <a:p>
                      <a:pPr marL="0" marR="0" lvl="0" indent="0" algn="l" rtl="0">
                        <a:lnSpc>
                          <a:spcPct val="100000"/>
                        </a:lnSpc>
                        <a:spcBef>
                          <a:spcPts val="0"/>
                        </a:spcBef>
                        <a:spcAft>
                          <a:spcPts val="0"/>
                        </a:spcAft>
                        <a:buClr>
                          <a:schemeClr val="dk1"/>
                        </a:buClr>
                        <a:buSzPts val="800"/>
                        <a:buFont typeface="Calibri"/>
                        <a:buNone/>
                      </a:pPr>
                      <a:r>
                        <a:rPr lang="en-US" sz="1600" b="1" i="0" u="none" strike="noStrike" cap="none" dirty="0">
                          <a:solidFill>
                            <a:schemeClr val="bg2">
                              <a:lumMod val="50000"/>
                            </a:schemeClr>
                          </a:solidFill>
                          <a:latin typeface="Times New Roman"/>
                          <a:ea typeface="Times New Roman"/>
                          <a:cs typeface="Times New Roman"/>
                          <a:sym typeface="Times New Roman"/>
                        </a:rPr>
                        <a:t>5</a:t>
                      </a: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l" rtl="0">
                        <a:lnSpc>
                          <a:spcPct val="100000"/>
                        </a:lnSpc>
                        <a:spcBef>
                          <a:spcPts val="0"/>
                        </a:spcBef>
                        <a:spcAft>
                          <a:spcPts val="0"/>
                        </a:spcAft>
                        <a:buClr>
                          <a:schemeClr val="dk1"/>
                        </a:buClr>
                        <a:buSzPts val="1000"/>
                        <a:buFont typeface="Times New Roman"/>
                        <a:buNone/>
                      </a:pPr>
                      <a:r>
                        <a:rPr lang="en-US" sz="1600" b="1" i="0" u="none" strike="noStrike" cap="none" dirty="0">
                          <a:solidFill>
                            <a:schemeClr val="bg2">
                              <a:lumMod val="50000"/>
                            </a:schemeClr>
                          </a:solidFill>
                          <a:latin typeface="Times New Roman"/>
                          <a:ea typeface="Times New Roman"/>
                          <a:cs typeface="Times New Roman"/>
                          <a:sym typeface="Times New Roman"/>
                        </a:rPr>
                        <a:t>Net Profit Margin (نسبة هامش صافي الربح)   </a:t>
                      </a: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Calibri"/>
                        <a:buNone/>
                      </a:pPr>
                      <a:endParaRPr sz="1600" b="1" i="0" u="none" strike="noStrike" cap="none" dirty="0">
                        <a:solidFill>
                          <a:schemeClr val="bg2">
                            <a:lumMod val="50000"/>
                          </a:schemeClr>
                        </a:solidFill>
                        <a:latin typeface="Times New Roman"/>
                        <a:ea typeface="Times New Roman"/>
                        <a:cs typeface="Times New Roman"/>
                        <a:sym typeface="Times New Roman"/>
                      </a:endParaRPr>
                    </a:p>
                  </a:txBody>
                  <a:tcPr marL="45725" marR="45725" marT="45725" marB="45725"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552</Words>
  <Application>Microsoft Office PowerPoint</Application>
  <PresentationFormat>Widescreen</PresentationFormat>
  <Paragraphs>151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Noto Sans Symbols</vt:lpstr>
      <vt:lpstr>Simplified Arabic</vt:lpstr>
      <vt:lpstr>Times New Roman</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 Sawafta</dc:creator>
  <cp:lastModifiedBy>Dana Al Qaddi</cp:lastModifiedBy>
  <cp:revision>2</cp:revision>
  <dcterms:created xsi:type="dcterms:W3CDTF">2023-12-26T09:56:30Z</dcterms:created>
  <dcterms:modified xsi:type="dcterms:W3CDTF">2024-02-19T13:00:56Z</dcterms:modified>
</cp:coreProperties>
</file>