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2021179" y="-2292504"/>
            <a:ext cx="4905600" cy="49056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rot="-2175913">
            <a:off x="8668285" y="52118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 txBox="1"/>
          <p:nvPr/>
        </p:nvSpPr>
        <p:spPr>
          <a:xfrm>
            <a:off x="1807533" y="992767"/>
            <a:ext cx="8348800" cy="3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4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807533" y="4529167"/>
            <a:ext cx="5398000" cy="7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440000" y="3778833"/>
            <a:ext cx="912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921600" y="1940884"/>
            <a:ext cx="8348800" cy="18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3533167" y="4277217"/>
            <a:ext cx="5098400" cy="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891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374367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2"/>
          </p:nvPr>
        </p:nvSpPr>
        <p:spPr>
          <a:xfrm>
            <a:off x="1374367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3"/>
          </p:nvPr>
        </p:nvSpPr>
        <p:spPr>
          <a:xfrm>
            <a:off x="4594000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4"/>
          </p:nvPr>
        </p:nvSpPr>
        <p:spPr>
          <a:xfrm>
            <a:off x="4594000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5"/>
          </p:nvPr>
        </p:nvSpPr>
        <p:spPr>
          <a:xfrm>
            <a:off x="7813633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6"/>
          </p:nvPr>
        </p:nvSpPr>
        <p:spPr>
          <a:xfrm>
            <a:off x="7813633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-1172249" y="5749571"/>
            <a:ext cx="2274000" cy="2274000"/>
          </a:xfrm>
          <a:prstGeom prst="blockArc">
            <a:avLst>
              <a:gd name="adj1" fmla="val 16164733"/>
              <a:gd name="adj2" fmla="val 104114"/>
              <a:gd name="adj3" fmla="val 12778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398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Title and six columns 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1374367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2"/>
          </p:nvPr>
        </p:nvSpPr>
        <p:spPr>
          <a:xfrm>
            <a:off x="1374367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3"/>
          </p:nvPr>
        </p:nvSpPr>
        <p:spPr>
          <a:xfrm>
            <a:off x="4594000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4"/>
          </p:nvPr>
        </p:nvSpPr>
        <p:spPr>
          <a:xfrm>
            <a:off x="4594000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5"/>
          </p:nvPr>
        </p:nvSpPr>
        <p:spPr>
          <a:xfrm>
            <a:off x="7813633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6"/>
          </p:nvPr>
        </p:nvSpPr>
        <p:spPr>
          <a:xfrm>
            <a:off x="7813633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ubTitle" idx="7"/>
          </p:nvPr>
        </p:nvSpPr>
        <p:spPr>
          <a:xfrm>
            <a:off x="1374367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ubTitle" idx="8"/>
          </p:nvPr>
        </p:nvSpPr>
        <p:spPr>
          <a:xfrm>
            <a:off x="1374367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subTitle" idx="9"/>
          </p:nvPr>
        </p:nvSpPr>
        <p:spPr>
          <a:xfrm>
            <a:off x="4594000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3"/>
          </p:nvPr>
        </p:nvSpPr>
        <p:spPr>
          <a:xfrm>
            <a:off x="4594000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14"/>
          </p:nvPr>
        </p:nvSpPr>
        <p:spPr>
          <a:xfrm>
            <a:off x="7813633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subTitle" idx="15"/>
          </p:nvPr>
        </p:nvSpPr>
        <p:spPr>
          <a:xfrm>
            <a:off x="7813633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3276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5400000">
            <a:off x="-1397904" y="-1492835"/>
            <a:ext cx="3187200" cy="3187200"/>
          </a:xfrm>
          <a:prstGeom prst="blockArc">
            <a:avLst>
              <a:gd name="adj1" fmla="val 15904124"/>
              <a:gd name="adj2" fmla="val 472041"/>
              <a:gd name="adj3" fmla="val 7686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9" name="Google Shape;109;p1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5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2700000">
            <a:off x="11575084" y="6188216"/>
            <a:ext cx="1344635" cy="1344635"/>
          </a:xfrm>
          <a:prstGeom prst="blockArc">
            <a:avLst>
              <a:gd name="adj1" fmla="val 13339976"/>
              <a:gd name="adj2" fmla="val 19973339"/>
              <a:gd name="adj3" fmla="val 27944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1"/>
          </p:nvPr>
        </p:nvSpPr>
        <p:spPr>
          <a:xfrm>
            <a:off x="2203233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subTitle" idx="2"/>
          </p:nvPr>
        </p:nvSpPr>
        <p:spPr>
          <a:xfrm>
            <a:off x="2203233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3"/>
          </p:nvPr>
        </p:nvSpPr>
        <p:spPr>
          <a:xfrm>
            <a:off x="2203233" y="4032508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4"/>
          </p:nvPr>
        </p:nvSpPr>
        <p:spPr>
          <a:xfrm>
            <a:off x="2203233" y="4511365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subTitle" idx="5"/>
          </p:nvPr>
        </p:nvSpPr>
        <p:spPr>
          <a:xfrm>
            <a:off x="7431567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subTitle" idx="6"/>
          </p:nvPr>
        </p:nvSpPr>
        <p:spPr>
          <a:xfrm>
            <a:off x="7431567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subTitle" idx="7"/>
          </p:nvPr>
        </p:nvSpPr>
        <p:spPr>
          <a:xfrm>
            <a:off x="7431567" y="4032507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subTitle" idx="8"/>
          </p:nvPr>
        </p:nvSpPr>
        <p:spPr>
          <a:xfrm>
            <a:off x="7431567" y="4511363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207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s numbers">
  <p:cSld name="Title and four colums number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16"/>
          <p:cNvSpPr/>
          <p:nvPr/>
        </p:nvSpPr>
        <p:spPr>
          <a:xfrm rot="1339804">
            <a:off x="-691258" y="6180613"/>
            <a:ext cx="1344417" cy="1344417"/>
          </a:xfrm>
          <a:prstGeom prst="blockArc">
            <a:avLst>
              <a:gd name="adj1" fmla="val 14875850"/>
              <a:gd name="adj2" fmla="val 20435345"/>
              <a:gd name="adj3" fmla="val 28025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title" idx="2" hasCustomPrompt="1"/>
          </p:nvPr>
        </p:nvSpPr>
        <p:spPr>
          <a:xfrm>
            <a:off x="3207933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27" name="Google Shape;127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6"/>
          <p:cNvSpPr txBox="1">
            <a:spLocks noGrp="1"/>
          </p:cNvSpPr>
          <p:nvPr>
            <p:ph type="subTitle" idx="1"/>
          </p:nvPr>
        </p:nvSpPr>
        <p:spPr>
          <a:xfrm>
            <a:off x="3207933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subTitle" idx="3"/>
          </p:nvPr>
        </p:nvSpPr>
        <p:spPr>
          <a:xfrm>
            <a:off x="3207933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 idx="4" hasCustomPrompt="1"/>
          </p:nvPr>
        </p:nvSpPr>
        <p:spPr>
          <a:xfrm>
            <a:off x="3165133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1" name="Google Shape;131;p16"/>
          <p:cNvSpPr txBox="1">
            <a:spLocks noGrp="1"/>
          </p:cNvSpPr>
          <p:nvPr>
            <p:ph type="subTitle" idx="5"/>
          </p:nvPr>
        </p:nvSpPr>
        <p:spPr>
          <a:xfrm>
            <a:off x="3165133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ubTitle" idx="6"/>
          </p:nvPr>
        </p:nvSpPr>
        <p:spPr>
          <a:xfrm>
            <a:off x="3165133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title" idx="7" hasCustomPrompt="1"/>
          </p:nvPr>
        </p:nvSpPr>
        <p:spPr>
          <a:xfrm>
            <a:off x="8206200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4" name="Google Shape;134;p16"/>
          <p:cNvSpPr txBox="1">
            <a:spLocks noGrp="1"/>
          </p:cNvSpPr>
          <p:nvPr>
            <p:ph type="subTitle" idx="8"/>
          </p:nvPr>
        </p:nvSpPr>
        <p:spPr>
          <a:xfrm>
            <a:off x="8206200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subTitle" idx="9"/>
          </p:nvPr>
        </p:nvSpPr>
        <p:spPr>
          <a:xfrm>
            <a:off x="8206200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title" idx="13" hasCustomPrompt="1"/>
          </p:nvPr>
        </p:nvSpPr>
        <p:spPr>
          <a:xfrm>
            <a:off x="8163400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7" name="Google Shape;137;p16"/>
          <p:cNvSpPr txBox="1">
            <a:spLocks noGrp="1"/>
          </p:cNvSpPr>
          <p:nvPr>
            <p:ph type="subTitle" idx="14"/>
          </p:nvPr>
        </p:nvSpPr>
        <p:spPr>
          <a:xfrm>
            <a:off x="8163400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15"/>
          </p:nvPr>
        </p:nvSpPr>
        <p:spPr>
          <a:xfrm>
            <a:off x="8163400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 idx="16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062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102400" y="-102000"/>
            <a:ext cx="6185200" cy="7036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980400" y="965433"/>
            <a:ext cx="4322000" cy="5261200"/>
          </a:xfrm>
          <a:prstGeom prst="round1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7"/>
          <p:cNvSpPr txBox="1"/>
          <p:nvPr/>
        </p:nvSpPr>
        <p:spPr>
          <a:xfrm>
            <a:off x="1000000" y="956233"/>
            <a:ext cx="4302400" cy="52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7878667" y="799965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2"/>
          </p:nvPr>
        </p:nvSpPr>
        <p:spPr>
          <a:xfrm>
            <a:off x="7878667" y="13804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7878667" y="2704699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4"/>
          </p:nvPr>
        </p:nvSpPr>
        <p:spPr>
          <a:xfrm>
            <a:off x="7878667" y="32600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7878667" y="4609432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6"/>
          </p:nvPr>
        </p:nvSpPr>
        <p:spPr>
          <a:xfrm>
            <a:off x="7878667" y="51396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1109200" y="956233"/>
            <a:ext cx="4193200" cy="52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6063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 rot="7715609">
            <a:off x="-1044504" y="-1416485"/>
            <a:ext cx="3183760" cy="3183760"/>
          </a:xfrm>
          <a:prstGeom prst="blockArc">
            <a:avLst>
              <a:gd name="adj1" fmla="val 11751713"/>
              <a:gd name="adj2" fmla="val 837016"/>
              <a:gd name="adj3" fmla="val 9209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3" name="Google Shape;153;p18"/>
          <p:cNvSpPr/>
          <p:nvPr/>
        </p:nvSpPr>
        <p:spPr>
          <a:xfrm>
            <a:off x="10023400" y="4931533"/>
            <a:ext cx="4177600" cy="4177600"/>
          </a:xfrm>
          <a:prstGeom prst="donut">
            <a:avLst>
              <a:gd name="adj" fmla="val 8720"/>
            </a:avLst>
          </a:prstGeom>
          <a:solidFill>
            <a:srgbClr val="FBBC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4" name="Google Shape;154;p1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" name="Google Shape;155;p18"/>
          <p:cNvSpPr txBox="1"/>
          <p:nvPr/>
        </p:nvSpPr>
        <p:spPr>
          <a:xfrm>
            <a:off x="1450300" y="4755900"/>
            <a:ext cx="6612800" cy="9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458833" y="1890067"/>
            <a:ext cx="66128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33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8"/>
          <p:cNvSpPr txBox="1">
            <a:spLocks noGrp="1"/>
          </p:cNvSpPr>
          <p:nvPr>
            <p:ph type="title"/>
          </p:nvPr>
        </p:nvSpPr>
        <p:spPr>
          <a:xfrm>
            <a:off x="1458833" y="745233"/>
            <a:ext cx="9106800" cy="14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"/>
          </p:nvPr>
        </p:nvSpPr>
        <p:spPr>
          <a:xfrm>
            <a:off x="1458833" y="2158533"/>
            <a:ext cx="8573200" cy="18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59" name="Google Shape;159;p18"/>
          <p:cNvSpPr/>
          <p:nvPr/>
        </p:nvSpPr>
        <p:spPr>
          <a:xfrm rot="-3224087" flipH="1">
            <a:off x="10120981" y="10187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65256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10208306" y="4082831"/>
            <a:ext cx="4471145" cy="4905540"/>
          </a:xfrm>
          <a:prstGeom prst="blockArc">
            <a:avLst>
              <a:gd name="adj1" fmla="val 16550563"/>
              <a:gd name="adj2" fmla="val 608065"/>
              <a:gd name="adj3" fmla="val 823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1012652" y="-1202524"/>
            <a:ext cx="2274247" cy="2274247"/>
          </a:xfrm>
          <a:prstGeom prst="blockArc">
            <a:avLst>
              <a:gd name="adj1" fmla="val 13159347"/>
              <a:gd name="adj2" fmla="val 19114359"/>
              <a:gd name="adj3" fmla="val 2148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688000" y="533000"/>
            <a:ext cx="10816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19"/>
          <p:cNvSpPr txBox="1"/>
          <p:nvPr/>
        </p:nvSpPr>
        <p:spPr>
          <a:xfrm>
            <a:off x="1458833" y="1890067"/>
            <a:ext cx="9090800" cy="29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7014700" y="4614300"/>
            <a:ext cx="35348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 b="1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1458833" y="1890067"/>
            <a:ext cx="8904400" cy="25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subTitle" idx="1"/>
          </p:nvPr>
        </p:nvSpPr>
        <p:spPr>
          <a:xfrm>
            <a:off x="1458833" y="4672333"/>
            <a:ext cx="8846800" cy="6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1317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text columns ">
  <p:cSld name="Two text columns 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/>
          <p:nvPr/>
        </p:nvSpPr>
        <p:spPr>
          <a:xfrm>
            <a:off x="-38100" y="-110200"/>
            <a:ext cx="6134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20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502333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1"/>
          </p:nvPr>
        </p:nvSpPr>
        <p:spPr>
          <a:xfrm>
            <a:off x="502333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2"/>
          </p:nvPr>
        </p:nvSpPr>
        <p:spPr>
          <a:xfrm>
            <a:off x="6327367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3"/>
          </p:nvPr>
        </p:nvSpPr>
        <p:spPr>
          <a:xfrm>
            <a:off x="6327367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0053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21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0" name="Google Shape;180;p21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4688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Title and lis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22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22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8" name="Google Shape;188;p22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2"/>
          <p:cNvSpPr txBox="1">
            <a:spLocks noGrp="1"/>
          </p:cNvSpPr>
          <p:nvPr>
            <p:ph type="body" idx="1"/>
          </p:nvPr>
        </p:nvSpPr>
        <p:spPr>
          <a:xfrm>
            <a:off x="937200" y="1536633"/>
            <a:ext cx="7119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423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 rot="10800000">
            <a:off x="10458563" y="-1411735"/>
            <a:ext cx="3309200" cy="33092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/>
          <p:nvPr/>
        </p:nvSpPr>
        <p:spPr>
          <a:xfrm rot="4458820">
            <a:off x="-1984884" y="5498695"/>
            <a:ext cx="3183776" cy="3183776"/>
          </a:xfrm>
          <a:prstGeom prst="blockArc">
            <a:avLst>
              <a:gd name="adj1" fmla="val 12582103"/>
              <a:gd name="adj2" fmla="val 16685375"/>
              <a:gd name="adj3" fmla="val 10255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4"/>
          <p:cNvSpPr txBox="1"/>
          <p:nvPr/>
        </p:nvSpPr>
        <p:spPr>
          <a:xfrm>
            <a:off x="1213100" y="2009667"/>
            <a:ext cx="9753600" cy="4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458833" y="375560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1284600" y="1511133"/>
            <a:ext cx="9622800" cy="40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2pPr>
            <a:lvl3pPr lvl="2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3pPr>
            <a:lvl4pPr lvl="3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4pPr>
            <a:lvl5pPr lvl="4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5pPr>
            <a:lvl6pPr lvl="5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6pPr>
            <a:lvl7pPr lvl="6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7pPr>
            <a:lvl8pPr lvl="7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8pPr>
            <a:lvl9pPr lvl="8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3816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/>
          <p:nvPr/>
        </p:nvSpPr>
        <p:spPr>
          <a:xfrm rot="8596392">
            <a:off x="-1187185" y="-1297390"/>
            <a:ext cx="2274247" cy="2274247"/>
          </a:xfrm>
          <a:prstGeom prst="blockArc">
            <a:avLst>
              <a:gd name="adj1" fmla="val 11751713"/>
              <a:gd name="adj2" fmla="val 2721617"/>
              <a:gd name="adj3" fmla="val 2605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2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23"/>
          <p:cNvSpPr/>
          <p:nvPr/>
        </p:nvSpPr>
        <p:spPr>
          <a:xfrm>
            <a:off x="10972367" y="5605967"/>
            <a:ext cx="2507200" cy="2507200"/>
          </a:xfrm>
          <a:prstGeom prst="donut">
            <a:avLst>
              <a:gd name="adj" fmla="val 872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23"/>
          <p:cNvSpPr txBox="1">
            <a:spLocks noGrp="1"/>
          </p:cNvSpPr>
          <p:nvPr>
            <p:ph type="subTitle" idx="1"/>
          </p:nvPr>
        </p:nvSpPr>
        <p:spPr>
          <a:xfrm>
            <a:off x="6731167" y="1499167"/>
            <a:ext cx="4026400" cy="4404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6" name="Google Shape;196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2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0677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10903471" y="-1535731"/>
            <a:ext cx="2598000" cy="2598000"/>
          </a:xfrm>
          <a:prstGeom prst="blockArc">
            <a:avLst>
              <a:gd name="adj1" fmla="val 10796618"/>
              <a:gd name="adj2" fmla="val 15882085"/>
              <a:gd name="adj3" fmla="val 7819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903102" y="5327367"/>
            <a:ext cx="3183681" cy="3183681"/>
          </a:xfrm>
          <a:prstGeom prst="blockArc">
            <a:avLst>
              <a:gd name="adj1" fmla="val 17683086"/>
              <a:gd name="adj2" fmla="val 837016"/>
              <a:gd name="adj3" fmla="val 92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1251567" y="1649267"/>
            <a:ext cx="4818400" cy="16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subTitle" idx="1"/>
          </p:nvPr>
        </p:nvSpPr>
        <p:spPr>
          <a:xfrm>
            <a:off x="1371600" y="2707433"/>
            <a:ext cx="4818400" cy="3216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764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s 2">
  <p:cSld name="Title and two colums 2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/>
        </p:nvSpPr>
        <p:spPr>
          <a:xfrm rot="10800000">
            <a:off x="-1573485" y="-1607067"/>
            <a:ext cx="3183600" cy="3183600"/>
          </a:xfrm>
          <a:prstGeom prst="blockArc">
            <a:avLst>
              <a:gd name="adj1" fmla="val 10779047"/>
              <a:gd name="adj2" fmla="val 16253876"/>
              <a:gd name="adj3" fmla="val 890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5" name="Google Shape;205;p25"/>
          <p:cNvSpPr txBox="1">
            <a:spLocks noGrp="1"/>
          </p:cNvSpPr>
          <p:nvPr>
            <p:ph type="title"/>
          </p:nvPr>
        </p:nvSpPr>
        <p:spPr>
          <a:xfrm>
            <a:off x="7292767" y="749751"/>
            <a:ext cx="3638400" cy="13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subTitle" idx="1"/>
          </p:nvPr>
        </p:nvSpPr>
        <p:spPr>
          <a:xfrm>
            <a:off x="6192775" y="2009220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ubTitle" idx="2"/>
          </p:nvPr>
        </p:nvSpPr>
        <p:spPr>
          <a:xfrm>
            <a:off x="6186091" y="2993500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8" name="Google Shape;208;p25"/>
          <p:cNvSpPr txBox="1">
            <a:spLocks noGrp="1"/>
          </p:cNvSpPr>
          <p:nvPr>
            <p:ph type="subTitle" idx="3"/>
          </p:nvPr>
        </p:nvSpPr>
        <p:spPr>
          <a:xfrm>
            <a:off x="6179400" y="4050887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9" name="Google Shape;209;p25"/>
          <p:cNvSpPr txBox="1">
            <a:spLocks noGrp="1"/>
          </p:cNvSpPr>
          <p:nvPr>
            <p:ph type="subTitle" idx="4"/>
          </p:nvPr>
        </p:nvSpPr>
        <p:spPr>
          <a:xfrm>
            <a:off x="6192775" y="5035299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82397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89058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 txBox="1"/>
          <p:nvPr/>
        </p:nvSpPr>
        <p:spPr>
          <a:xfrm>
            <a:off x="1458833" y="518767"/>
            <a:ext cx="53204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-1131616" y="5790237"/>
            <a:ext cx="2274000" cy="2274000"/>
          </a:xfrm>
          <a:prstGeom prst="blockArc">
            <a:avLst>
              <a:gd name="adj1" fmla="val 16164733"/>
              <a:gd name="adj2" fmla="val 69283"/>
              <a:gd name="adj3" fmla="val 23676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1490200" y="4083500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2"/>
          </p:nvPr>
        </p:nvSpPr>
        <p:spPr>
          <a:xfrm>
            <a:off x="1490200" y="4586676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6810600" y="4083484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6810600" y="4586664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371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017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417164" y="-1399935"/>
            <a:ext cx="2610400" cy="2610400"/>
          </a:xfrm>
          <a:prstGeom prst="blockArc">
            <a:avLst>
              <a:gd name="adj1" fmla="val 16339879"/>
              <a:gd name="adj2" fmla="val 21412310"/>
              <a:gd name="adj3" fmla="val 12046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7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7"/>
          <p:cNvSpPr txBox="1">
            <a:spLocks noGrp="1"/>
          </p:cNvSpPr>
          <p:nvPr>
            <p:ph type="subTitle" idx="1"/>
          </p:nvPr>
        </p:nvSpPr>
        <p:spPr>
          <a:xfrm>
            <a:off x="1448479" y="3416935"/>
            <a:ext cx="4736000" cy="21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751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6" name="Google Shape;56;p8"/>
          <p:cNvSpPr/>
          <p:nvPr/>
        </p:nvSpPr>
        <p:spPr>
          <a:xfrm rot="8605101">
            <a:off x="8569024" y="-620280"/>
            <a:ext cx="2273949" cy="2273949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1556600" y="1557667"/>
            <a:ext cx="9078800" cy="34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8" name="Google Shape;58;p8"/>
          <p:cNvSpPr/>
          <p:nvPr/>
        </p:nvSpPr>
        <p:spPr>
          <a:xfrm rot="-899996">
            <a:off x="-1737667" y="5281237"/>
            <a:ext cx="3339800" cy="3339800"/>
          </a:xfrm>
          <a:prstGeom prst="blockArc">
            <a:avLst>
              <a:gd name="adj1" fmla="val 17160890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63180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1" name="Google Shape;61;p9"/>
          <p:cNvSpPr txBox="1"/>
          <p:nvPr/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33">
                <a:solidFill>
                  <a:srgbClr val="595959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33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5064508" y="5824904"/>
            <a:ext cx="2378253" cy="2378640"/>
          </a:xfrm>
          <a:prstGeom prst="blockArc">
            <a:avLst>
              <a:gd name="adj1" fmla="val 12085351"/>
              <a:gd name="adj2" fmla="val 16819483"/>
              <a:gd name="adj3" fmla="val 1755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9"/>
          <p:cNvSpPr/>
          <p:nvPr/>
        </p:nvSpPr>
        <p:spPr>
          <a:xfrm>
            <a:off x="6096000" y="-98567"/>
            <a:ext cx="6096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9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6944967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6695033" y="1080000"/>
            <a:ext cx="4732800" cy="51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/>
          </p:nvPr>
        </p:nvSpPr>
        <p:spPr>
          <a:xfrm>
            <a:off x="803200" y="1150467"/>
            <a:ext cx="4732800" cy="42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73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244433" y="5640767"/>
            <a:ext cx="71696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380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 rot="4458820">
            <a:off x="-1822251" y="5688428"/>
            <a:ext cx="3183776" cy="3183776"/>
          </a:xfrm>
          <a:prstGeom prst="blockArc">
            <a:avLst>
              <a:gd name="adj1" fmla="val 12020406"/>
              <a:gd name="adj2" fmla="val 16274686"/>
              <a:gd name="adj3" fmla="val 10157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11"/>
          <p:cNvSpPr/>
          <p:nvPr/>
        </p:nvSpPr>
        <p:spPr>
          <a:xfrm rot="10800000">
            <a:off x="3324200" y="1368867"/>
            <a:ext cx="5543600" cy="35588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11"/>
          <p:cNvSpPr txBox="1">
            <a:spLocks noGrp="1"/>
          </p:cNvSpPr>
          <p:nvPr>
            <p:ph type="title" hasCustomPrompt="1"/>
          </p:nvPr>
        </p:nvSpPr>
        <p:spPr>
          <a:xfrm>
            <a:off x="3324200" y="1316800"/>
            <a:ext cx="5543600" cy="3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6" name="Google Shape;76;p11"/>
          <p:cNvSpPr txBox="1">
            <a:spLocks noGrp="1"/>
          </p:cNvSpPr>
          <p:nvPr>
            <p:ph type="title" idx="2"/>
          </p:nvPr>
        </p:nvSpPr>
        <p:spPr>
          <a:xfrm>
            <a:off x="3999400" y="4927667"/>
            <a:ext cx="4193200" cy="11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/>
          <p:nvPr/>
        </p:nvSpPr>
        <p:spPr>
          <a:xfrm rot="10800000">
            <a:off x="9580555" y="-2590671"/>
            <a:ext cx="4905600" cy="4905600"/>
          </a:xfrm>
          <a:prstGeom prst="blockArc">
            <a:avLst>
              <a:gd name="adj1" fmla="val 15904124"/>
              <a:gd name="adj2" fmla="val 21548879"/>
              <a:gd name="adj3" fmla="val 959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661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3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073861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1">
            <a:extLst>
              <a:ext uri="{FF2B5EF4-FFF2-40B4-BE49-F238E27FC236}">
                <a16:creationId xmlns:a16="http://schemas.microsoft.com/office/drawing/2014/main" id="{6C8F88EA-1BC6-4C2E-9B7A-7270BBD50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4494" y="166687"/>
            <a:ext cx="8247094" cy="523220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indent="0" algn="just" defTabSz="903603" rtl="1">
              <a:lnSpc>
                <a:spcPct val="100000"/>
              </a:lnSpc>
              <a:buClrTx/>
              <a:buSzTx/>
              <a:buNone/>
              <a:defRPr/>
            </a:pPr>
            <a:r>
              <a:rPr lang="ar-SA" sz="2800" b="1" kern="12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+mn-ea"/>
                <a:cs typeface="+mj-cs"/>
              </a:rPr>
              <a:t>نموذج العمل التجاري لمشروعك</a:t>
            </a:r>
            <a:r>
              <a:rPr lang="en-US" sz="2800" b="1" kern="1200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+mn-ea"/>
                <a:cs typeface="+mj-cs"/>
              </a:rPr>
              <a:t> Business Model Canvas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8920F99-9A66-499E-92DB-5957755F1E27}"/>
              </a:ext>
            </a:extLst>
          </p:cNvPr>
          <p:cNvGrpSpPr/>
          <p:nvPr/>
        </p:nvGrpSpPr>
        <p:grpSpPr>
          <a:xfrm>
            <a:off x="381740" y="985421"/>
            <a:ext cx="11549848" cy="5379869"/>
            <a:chOff x="1448694" y="1190591"/>
            <a:chExt cx="8893790" cy="4720046"/>
          </a:xfrm>
          <a:solidFill>
            <a:schemeClr val="accent6"/>
          </a:solidFill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E645DA11-CA16-4A6F-9EDD-DADAEABC6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694" y="4700972"/>
              <a:ext cx="4528172" cy="1209665"/>
            </a:xfrm>
            <a:prstGeom prst="rect">
              <a:avLst/>
            </a:prstGeom>
            <a:grpFill/>
            <a:ln w="254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ar-SA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5912A36E-480D-4E01-97B5-06F4ED0BA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975" y="1190593"/>
              <a:ext cx="1821951" cy="3510379"/>
            </a:xfrm>
            <a:prstGeom prst="rect">
              <a:avLst/>
            </a:prstGeom>
            <a:grpFill/>
            <a:ln w="25400" algn="ctr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ar-SA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F86040F2-FDBA-4AE1-BDF4-D09EBD5F0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700" y="1193320"/>
              <a:ext cx="1776340" cy="1822875"/>
            </a:xfrm>
            <a:prstGeom prst="rect">
              <a:avLst/>
            </a:prstGeom>
            <a:grpFill/>
            <a:ln w="254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9E7F6F7-5ABC-494C-AC42-F9A15380C7CE}"/>
                </a:ext>
              </a:extLst>
            </p:cNvPr>
            <p:cNvSpPr/>
            <p:nvPr/>
          </p:nvSpPr>
          <p:spPr>
            <a:xfrm>
              <a:off x="5072364" y="1190593"/>
              <a:ext cx="1684053" cy="3510377"/>
            </a:xfrm>
            <a:prstGeom prst="rect">
              <a:avLst/>
            </a:prstGeom>
            <a:grpFill/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28EA50DA-494D-4D78-8FEA-31F96441F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5171" y="1190592"/>
              <a:ext cx="1564838" cy="1842199"/>
            </a:xfrm>
            <a:prstGeom prst="rect">
              <a:avLst/>
            </a:prstGeom>
            <a:grpFill/>
            <a:ln w="254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ar-SA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E8E52B2-A46C-4C1D-AC8E-8550805FF4F8}"/>
                </a:ext>
              </a:extLst>
            </p:cNvPr>
            <p:cNvSpPr/>
            <p:nvPr/>
          </p:nvSpPr>
          <p:spPr>
            <a:xfrm>
              <a:off x="8334643" y="1190591"/>
              <a:ext cx="2007841" cy="3510379"/>
            </a:xfrm>
            <a:prstGeom prst="rect">
              <a:avLst/>
            </a:prstGeom>
            <a:grpFill/>
            <a:ln w="25400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5FC36CD6-BF6E-49A1-A6F8-A6F0E3DDF2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0443" y="4700972"/>
              <a:ext cx="4342041" cy="1209665"/>
            </a:xfrm>
            <a:prstGeom prst="rect">
              <a:avLst/>
            </a:prstGeom>
            <a:grpFill/>
            <a:ln w="254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ar-SA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E29F607E-26F1-4033-959A-B448C756F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067" y="3016195"/>
              <a:ext cx="1780972" cy="1684703"/>
            </a:xfrm>
            <a:prstGeom prst="rect">
              <a:avLst/>
            </a:prstGeom>
            <a:grpFill/>
            <a:ln w="254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ar-SA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2A382C9A-B6BD-47C0-AF12-692238203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8196" y="3032791"/>
              <a:ext cx="1561812" cy="1668179"/>
            </a:xfrm>
            <a:prstGeom prst="rect">
              <a:avLst/>
            </a:prstGeom>
            <a:grpFill/>
            <a:ln w="254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ar-SA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">
              <a:extLst>
                <a:ext uri="{FF2B5EF4-FFF2-40B4-BE49-F238E27FC236}">
                  <a16:creationId xmlns:a16="http://schemas.microsoft.com/office/drawing/2014/main" id="{5C4EAC82-6065-4C5F-AFFD-95105165A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8036" y="1262680"/>
              <a:ext cx="1100069" cy="297031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03603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ar-SA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الشرائح المستهدفة</a:t>
              </a:r>
              <a:endPara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D0E3AF2-D59D-44C8-BCB6-76F4593478B1}"/>
                </a:ext>
              </a:extLst>
            </p:cNvPr>
            <p:cNvSpPr txBox="1"/>
            <p:nvPr/>
          </p:nvSpPr>
          <p:spPr>
            <a:xfrm>
              <a:off x="1609461" y="1258674"/>
              <a:ext cx="1595040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الشركاء الرئيسيين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8C01BF1-0119-4665-9CA9-689ACA0B3664}"/>
                </a:ext>
              </a:extLst>
            </p:cNvPr>
            <p:cNvSpPr txBox="1"/>
            <p:nvPr/>
          </p:nvSpPr>
          <p:spPr>
            <a:xfrm>
              <a:off x="6496709" y="4724283"/>
              <a:ext cx="2001163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مصادر ا</a:t>
              </a:r>
              <a:r>
                <a:rPr kumimoji="0" lang="ar-S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لإيرادات</a:t>
              </a: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B5EE17A-5D93-4A68-A124-05A9505FDC80}"/>
                </a:ext>
              </a:extLst>
            </p:cNvPr>
            <p:cNvSpPr txBox="1"/>
            <p:nvPr/>
          </p:nvSpPr>
          <p:spPr>
            <a:xfrm>
              <a:off x="3144171" y="4713372"/>
              <a:ext cx="1507925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هيكل التكلفة 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1D8C7A2-C883-4A7A-A1A8-E3DBEA036C57}"/>
                </a:ext>
              </a:extLst>
            </p:cNvPr>
            <p:cNvSpPr txBox="1"/>
            <p:nvPr/>
          </p:nvSpPr>
          <p:spPr>
            <a:xfrm>
              <a:off x="6846318" y="1206980"/>
              <a:ext cx="1411941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العلاقات مع الزبائن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6001452-D7B7-4E4D-866D-5EB834E49057}"/>
                </a:ext>
              </a:extLst>
            </p:cNvPr>
            <p:cNvSpPr txBox="1"/>
            <p:nvPr/>
          </p:nvSpPr>
          <p:spPr>
            <a:xfrm>
              <a:off x="6989809" y="3080157"/>
              <a:ext cx="1068722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قنوات</a:t>
              </a: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ال</a:t>
              </a:r>
              <a:r>
                <a:rPr kumimoji="0" lang="ar-S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إ</a:t>
              </a: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تصال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790CD5C-4CFE-418C-80A0-ECAE7071C915}"/>
                </a:ext>
              </a:extLst>
            </p:cNvPr>
            <p:cNvSpPr txBox="1"/>
            <p:nvPr/>
          </p:nvSpPr>
          <p:spPr>
            <a:xfrm>
              <a:off x="5208420" y="1226448"/>
              <a:ext cx="1411941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ar-JO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القيمة المقدمة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911221E-1CE4-4DD6-8324-D01FB29F8F9E}"/>
                </a:ext>
              </a:extLst>
            </p:cNvPr>
            <p:cNvSpPr txBox="1"/>
            <p:nvPr/>
          </p:nvSpPr>
          <p:spPr>
            <a:xfrm>
              <a:off x="3570834" y="1258675"/>
              <a:ext cx="1365102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الأنشطة الرئيسية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0C3D802-A920-4E8E-A624-6E46E6042D0B}"/>
                </a:ext>
              </a:extLst>
            </p:cNvPr>
            <p:cNvSpPr txBox="1"/>
            <p:nvPr/>
          </p:nvSpPr>
          <p:spPr>
            <a:xfrm>
              <a:off x="3567738" y="3059573"/>
              <a:ext cx="1345203" cy="2970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الموارد</a:t>
              </a: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ar-JO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7316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Times New Roman" panose="02020603050405020304" pitchFamily="18" charset="0"/>
                </a:rPr>
                <a:t>الرئيسية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0896319"/>
      </p:ext>
    </p:extLst>
  </p:cSld>
  <p:clrMapOvr>
    <a:masterClrMapping/>
  </p:clrMapOvr>
</p:sld>
</file>

<file path=ppt/theme/theme1.xml><?xml version="1.0" encoding="utf-8"?>
<a:theme xmlns:a="http://schemas.openxmlformats.org/drawingml/2006/main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Montserrat</vt:lpstr>
      <vt:lpstr>Simplified Arabic</vt:lpstr>
      <vt:lpstr>Times New Roman</vt:lpstr>
      <vt:lpstr>Livine Meeting by Slidesgo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1</cp:revision>
  <dcterms:created xsi:type="dcterms:W3CDTF">2024-02-19T12:41:05Z</dcterms:created>
  <dcterms:modified xsi:type="dcterms:W3CDTF">2024-02-19T12:41:11Z</dcterms:modified>
</cp:coreProperties>
</file>